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701" r:id="rId2"/>
    <p:sldId id="281" r:id="rId3"/>
    <p:sldId id="734" r:id="rId4"/>
    <p:sldId id="766" r:id="rId5"/>
    <p:sldId id="779" r:id="rId6"/>
    <p:sldId id="778" r:id="rId7"/>
    <p:sldId id="764" r:id="rId8"/>
    <p:sldId id="745" r:id="rId9"/>
    <p:sldId id="746" r:id="rId10"/>
    <p:sldId id="735" r:id="rId11"/>
    <p:sldId id="767" r:id="rId12"/>
    <p:sldId id="768" r:id="rId13"/>
    <p:sldId id="771" r:id="rId14"/>
    <p:sldId id="736" r:id="rId15"/>
    <p:sldId id="748" r:id="rId16"/>
    <p:sldId id="754" r:id="rId17"/>
    <p:sldId id="756" r:id="rId18"/>
    <p:sldId id="757" r:id="rId19"/>
    <p:sldId id="758" r:id="rId20"/>
    <p:sldId id="759" r:id="rId21"/>
    <p:sldId id="760" r:id="rId22"/>
    <p:sldId id="747" r:id="rId23"/>
    <p:sldId id="752" r:id="rId24"/>
    <p:sldId id="743" r:id="rId25"/>
    <p:sldId id="722" r:id="rId26"/>
    <p:sldId id="772" r:id="rId27"/>
    <p:sldId id="773" r:id="rId28"/>
    <p:sldId id="737" r:id="rId29"/>
    <p:sldId id="741" r:id="rId30"/>
    <p:sldId id="774" r:id="rId31"/>
    <p:sldId id="776" r:id="rId32"/>
    <p:sldId id="718" r:id="rId33"/>
    <p:sldId id="738" r:id="rId34"/>
    <p:sldId id="728" r:id="rId35"/>
    <p:sldId id="729" r:id="rId36"/>
    <p:sldId id="727" r:id="rId37"/>
    <p:sldId id="714" r:id="rId38"/>
    <p:sldId id="739" r:id="rId39"/>
    <p:sldId id="755" r:id="rId40"/>
    <p:sldId id="788" r:id="rId41"/>
    <p:sldId id="785" r:id="rId42"/>
    <p:sldId id="790" r:id="rId43"/>
    <p:sldId id="786" r:id="rId44"/>
    <p:sldId id="787" r:id="rId45"/>
    <p:sldId id="762" r:id="rId46"/>
    <p:sldId id="763" r:id="rId47"/>
    <p:sldId id="789" r:id="rId48"/>
    <p:sldId id="780" r:id="rId49"/>
    <p:sldId id="783" r:id="rId50"/>
    <p:sldId id="784" r:id="rId51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UniversCondensed" pitchFamily="2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UniversCondensed" pitchFamily="2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UniversCondensed" pitchFamily="2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UniversCondensed" pitchFamily="2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UniversCondensed" pitchFamily="2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000" kern="1200">
        <a:solidFill>
          <a:schemeClr val="tx1"/>
        </a:solidFill>
        <a:latin typeface="UniversCondensed" pitchFamily="2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000" kern="1200">
        <a:solidFill>
          <a:schemeClr val="tx1"/>
        </a:solidFill>
        <a:latin typeface="UniversCondensed" pitchFamily="2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000" kern="1200">
        <a:solidFill>
          <a:schemeClr val="tx1"/>
        </a:solidFill>
        <a:latin typeface="UniversCondensed" pitchFamily="2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000" kern="1200">
        <a:solidFill>
          <a:schemeClr val="tx1"/>
        </a:solidFill>
        <a:latin typeface="UniversCondensed" pitchFamily="2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0"/>
    <a:srgbClr val="ABABAB"/>
    <a:srgbClr val="BDBDBD"/>
    <a:srgbClr val="6B6B6B"/>
    <a:srgbClr val="F2F4F6"/>
    <a:srgbClr val="00479D"/>
    <a:srgbClr val="565656"/>
    <a:srgbClr val="F5F5F5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05C1E-7F42-478E-A2DD-207BC0BAF171}" v="1163" dt="2020-05-06T08:18:22.2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9" autoAdjust="0"/>
    <p:restoredTop sz="94826" autoAdjust="0"/>
  </p:normalViewPr>
  <p:slideViewPr>
    <p:cSldViewPr>
      <p:cViewPr varScale="1">
        <p:scale>
          <a:sx n="115" d="100"/>
          <a:sy n="115" d="100"/>
        </p:scale>
        <p:origin x="180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183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종주" userId="ee80f6e723cc3280" providerId="LiveId" clId="{6BB30BAA-8DC5-4A08-88BE-42605F5B55BD}"/>
    <pc:docChg chg="undo redo custSel addSld delSld modSld sldOrd modMainMaster">
      <pc:chgData name="박 종주" userId="ee80f6e723cc3280" providerId="LiveId" clId="{6BB30BAA-8DC5-4A08-88BE-42605F5B55BD}" dt="2020-02-05T07:04:41.407" v="19593" actId="1076"/>
      <pc:docMkLst>
        <pc:docMk/>
      </pc:docMkLst>
      <pc:sldChg chg="add del">
        <pc:chgData name="박 종주" userId="ee80f6e723cc3280" providerId="LiveId" clId="{6BB30BAA-8DC5-4A08-88BE-42605F5B55BD}" dt="2020-01-22T04:21:01.405" v="4565" actId="47"/>
        <pc:sldMkLst>
          <pc:docMk/>
          <pc:sldMk cId="0" sldId="256"/>
        </pc:sldMkLst>
      </pc:sldChg>
      <pc:sldChg chg="delSp modSp del">
        <pc:chgData name="박 종주" userId="ee80f6e723cc3280" providerId="LiveId" clId="{6BB30BAA-8DC5-4A08-88BE-42605F5B55BD}" dt="2020-01-29T07:12:15.784" v="6968" actId="47"/>
        <pc:sldMkLst>
          <pc:docMk/>
          <pc:sldMk cId="0" sldId="305"/>
        </pc:sldMkLst>
        <pc:spChg chg="mod">
          <ac:chgData name="박 종주" userId="ee80f6e723cc3280" providerId="LiveId" clId="{6BB30BAA-8DC5-4A08-88BE-42605F5B55BD}" dt="2020-01-22T04:22:13.102" v="4576" actId="20577"/>
          <ac:spMkLst>
            <pc:docMk/>
            <pc:sldMk cId="0" sldId="305"/>
            <ac:spMk id="7" creationId="{00000000-0000-0000-0000-000000000000}"/>
          </ac:spMkLst>
        </pc:spChg>
        <pc:graphicFrameChg chg="del modGraphic">
          <ac:chgData name="박 종주" userId="ee80f6e723cc3280" providerId="LiveId" clId="{6BB30BAA-8DC5-4A08-88BE-42605F5B55BD}" dt="2020-01-22T04:22:01.949" v="4570" actId="478"/>
          <ac:graphicFrameMkLst>
            <pc:docMk/>
            <pc:sldMk cId="0" sldId="305"/>
            <ac:graphicFrameMk id="11" creationId="{00000000-0000-0000-0000-000000000000}"/>
          </ac:graphicFrameMkLst>
        </pc:graphicFrameChg>
        <pc:picChg chg="del">
          <ac:chgData name="박 종주" userId="ee80f6e723cc3280" providerId="LiveId" clId="{6BB30BAA-8DC5-4A08-88BE-42605F5B55BD}" dt="2020-01-22T04:22:03.044" v="4571" actId="478"/>
          <ac:picMkLst>
            <pc:docMk/>
            <pc:sldMk cId="0" sldId="305"/>
            <ac:picMk id="1025" creationId="{00000000-0000-0000-0000-000000000000}"/>
          </ac:picMkLst>
        </pc:picChg>
      </pc:sldChg>
      <pc:sldChg chg="del">
        <pc:chgData name="박 종주" userId="ee80f6e723cc3280" providerId="LiveId" clId="{6BB30BAA-8DC5-4A08-88BE-42605F5B55BD}" dt="2020-01-22T04:20:57.176" v="4564" actId="47"/>
        <pc:sldMkLst>
          <pc:docMk/>
          <pc:sldMk cId="0" sldId="307"/>
        </pc:sldMkLst>
      </pc:sldChg>
      <pc:sldChg chg="addSp delSp modSp">
        <pc:chgData name="박 종주" userId="ee80f6e723cc3280" providerId="LiveId" clId="{6BB30BAA-8DC5-4A08-88BE-42605F5B55BD}" dt="2020-02-05T01:48:16.772" v="18264"/>
        <pc:sldMkLst>
          <pc:docMk/>
          <pc:sldMk cId="3922375606" sldId="487"/>
        </pc:sldMkLst>
        <pc:spChg chg="add mod">
          <ac:chgData name="박 종주" userId="ee80f6e723cc3280" providerId="LiveId" clId="{6BB30BAA-8DC5-4A08-88BE-42605F5B55BD}" dt="2020-01-22T01:19:01.229" v="4229"/>
          <ac:spMkLst>
            <pc:docMk/>
            <pc:sldMk cId="3922375606" sldId="487"/>
            <ac:spMk id="4" creationId="{C773649C-A7A8-458C-AF27-201E4F4421CE}"/>
          </ac:spMkLst>
        </pc:spChg>
        <pc:spChg chg="add del">
          <ac:chgData name="박 종주" userId="ee80f6e723cc3280" providerId="LiveId" clId="{6BB30BAA-8DC5-4A08-88BE-42605F5B55BD}" dt="2020-02-05T01:47:42.620" v="18238" actId="478"/>
          <ac:spMkLst>
            <pc:docMk/>
            <pc:sldMk cId="3922375606" sldId="487"/>
            <ac:spMk id="5" creationId="{C904E5FF-F914-4DC5-A2DE-2BD81F9D75BD}"/>
          </ac:spMkLst>
        </pc:spChg>
        <pc:spChg chg="add">
          <ac:chgData name="박 종주" userId="ee80f6e723cc3280" providerId="LiveId" clId="{6BB30BAA-8DC5-4A08-88BE-42605F5B55BD}" dt="2020-02-05T01:48:16.772" v="18264"/>
          <ac:spMkLst>
            <pc:docMk/>
            <pc:sldMk cId="3922375606" sldId="487"/>
            <ac:spMk id="6" creationId="{B1BB0A4D-1AFE-4289-9576-71FBD59F4BCB}"/>
          </ac:spMkLst>
        </pc:spChg>
        <pc:spChg chg="mod">
          <ac:chgData name="박 종주" userId="ee80f6e723cc3280" providerId="LiveId" clId="{6BB30BAA-8DC5-4A08-88BE-42605F5B55BD}" dt="2020-01-22T01:19:05.160" v="4238"/>
          <ac:spMkLst>
            <pc:docMk/>
            <pc:sldMk cId="3922375606" sldId="487"/>
            <ac:spMk id="25" creationId="{C6839DCF-1EB1-FD44-87FB-5BEDC52EAF87}"/>
          </ac:spMkLst>
        </pc:spChg>
        <pc:spChg chg="del mod">
          <ac:chgData name="박 종주" userId="ee80f6e723cc3280" providerId="LiveId" clId="{6BB30BAA-8DC5-4A08-88BE-42605F5B55BD}" dt="2020-01-09T07:34:00.160" v="599" actId="478"/>
          <ac:spMkLst>
            <pc:docMk/>
            <pc:sldMk cId="3922375606" sldId="487"/>
            <ac:spMk id="227" creationId="{00000000-0000-0000-0000-000000000000}"/>
          </ac:spMkLst>
        </pc:spChg>
      </pc:sldChg>
      <pc:sldChg chg="addSp delSp modSp">
        <pc:chgData name="박 종주" userId="ee80f6e723cc3280" providerId="LiveId" clId="{6BB30BAA-8DC5-4A08-88BE-42605F5B55BD}" dt="2020-02-05T01:48:11.907" v="18261" actId="255"/>
        <pc:sldMkLst>
          <pc:docMk/>
          <pc:sldMk cId="2507610553" sldId="509"/>
        </pc:sldMkLst>
        <pc:spChg chg="add mod">
          <ac:chgData name="박 종주" userId="ee80f6e723cc3280" providerId="LiveId" clId="{6BB30BAA-8DC5-4A08-88BE-42605F5B55BD}" dt="2020-02-05T01:48:11.907" v="18261" actId="255"/>
          <ac:spMkLst>
            <pc:docMk/>
            <pc:sldMk cId="2507610553" sldId="509"/>
            <ac:spMk id="2" creationId="{107375D1-363E-4917-A8FE-EE2C31856806}"/>
          </ac:spMkLst>
        </pc:spChg>
        <pc:spChg chg="add">
          <ac:chgData name="박 종주" userId="ee80f6e723cc3280" providerId="LiveId" clId="{6BB30BAA-8DC5-4A08-88BE-42605F5B55BD}" dt="2020-02-05T01:42:31.091" v="18092"/>
          <ac:spMkLst>
            <pc:docMk/>
            <pc:sldMk cId="2507610553" sldId="509"/>
            <ac:spMk id="5" creationId="{36E1F713-A0D4-4841-8A56-DBD947D3D8B0}"/>
          </ac:spMkLst>
        </pc:spChg>
        <pc:spChg chg="add">
          <ac:chgData name="박 종주" userId="ee80f6e723cc3280" providerId="LiveId" clId="{6BB30BAA-8DC5-4A08-88BE-42605F5B55BD}" dt="2020-02-05T01:42:31.091" v="18092"/>
          <ac:spMkLst>
            <pc:docMk/>
            <pc:sldMk cId="2507610553" sldId="509"/>
            <ac:spMk id="6" creationId="{C2F776C5-8723-47F9-AEA2-9D1294E590A7}"/>
          </ac:spMkLst>
        </pc:spChg>
        <pc:spChg chg="add">
          <ac:chgData name="박 종주" userId="ee80f6e723cc3280" providerId="LiveId" clId="{6BB30BAA-8DC5-4A08-88BE-42605F5B55BD}" dt="2020-02-05T01:42:31.091" v="18092"/>
          <ac:spMkLst>
            <pc:docMk/>
            <pc:sldMk cId="2507610553" sldId="509"/>
            <ac:spMk id="7" creationId="{4F9883F4-2A5E-49F7-91DA-44B611A05089}"/>
          </ac:spMkLst>
        </pc:spChg>
        <pc:spChg chg="add del mod">
          <ac:chgData name="박 종주" userId="ee80f6e723cc3280" providerId="LiveId" clId="{6BB30BAA-8DC5-4A08-88BE-42605F5B55BD}" dt="2020-02-05T01:42:56.304" v="18111" actId="478"/>
          <ac:spMkLst>
            <pc:docMk/>
            <pc:sldMk cId="2507610553" sldId="509"/>
            <ac:spMk id="8" creationId="{6A5E2BF3-7D4D-4BDE-8142-4CAFB6E0F305}"/>
          </ac:spMkLst>
        </pc:spChg>
        <pc:spChg chg="add mod modVis">
          <ac:chgData name="박 종주" userId="ee80f6e723cc3280" providerId="LiveId" clId="{6BB30BAA-8DC5-4A08-88BE-42605F5B55BD}" dt="2020-02-05T01:43:07.460" v="18148"/>
          <ac:spMkLst>
            <pc:docMk/>
            <pc:sldMk cId="2507610553" sldId="509"/>
            <ac:spMk id="11" creationId="{06967206-2DE6-4D8B-87B5-A06A76EBCED2}"/>
          </ac:spMkLst>
        </pc:spChg>
        <pc:spChg chg="add mod modVis">
          <ac:chgData name="박 종주" userId="ee80f6e723cc3280" providerId="LiveId" clId="{6BB30BAA-8DC5-4A08-88BE-42605F5B55BD}" dt="2020-02-05T01:43:07.460" v="18148"/>
          <ac:spMkLst>
            <pc:docMk/>
            <pc:sldMk cId="2507610553" sldId="509"/>
            <ac:spMk id="12" creationId="{E6D38509-D56A-4606-BC7A-261A82DC64A9}"/>
          </ac:spMkLst>
        </pc:spChg>
        <pc:spChg chg="add mod modVis">
          <ac:chgData name="박 종주" userId="ee80f6e723cc3280" providerId="LiveId" clId="{6BB30BAA-8DC5-4A08-88BE-42605F5B55BD}" dt="2020-02-05T01:43:07.460" v="18148"/>
          <ac:spMkLst>
            <pc:docMk/>
            <pc:sldMk cId="2507610553" sldId="509"/>
            <ac:spMk id="13" creationId="{5350D3FB-E8B2-41F3-B413-EC368262E974}"/>
          </ac:spMkLst>
        </pc:spChg>
        <pc:spChg chg="add mod modVis">
          <ac:chgData name="박 종주" userId="ee80f6e723cc3280" providerId="LiveId" clId="{6BB30BAA-8DC5-4A08-88BE-42605F5B55BD}" dt="2020-02-05T01:43:07.460" v="18148"/>
          <ac:spMkLst>
            <pc:docMk/>
            <pc:sldMk cId="2507610553" sldId="509"/>
            <ac:spMk id="14" creationId="{1454A795-5DEA-4B69-899D-0497C70D65B2}"/>
          </ac:spMkLst>
        </pc:spChg>
        <pc:spChg chg="add del mod">
          <ac:chgData name="박 종주" userId="ee80f6e723cc3280" providerId="LiveId" clId="{6BB30BAA-8DC5-4A08-88BE-42605F5B55BD}" dt="2020-02-05T01:43:30.394" v="18156" actId="478"/>
          <ac:spMkLst>
            <pc:docMk/>
            <pc:sldMk cId="2507610553" sldId="509"/>
            <ac:spMk id="15" creationId="{0909D0B0-3DC7-4DE8-8E06-8C96163857D6}"/>
          </ac:spMkLst>
        </pc:spChg>
        <pc:grpChg chg="add del mod">
          <ac:chgData name="박 종주" userId="ee80f6e723cc3280" providerId="LiveId" clId="{6BB30BAA-8DC5-4A08-88BE-42605F5B55BD}" dt="2020-02-05T01:42:40.152" v="18098" actId="478"/>
          <ac:grpSpMkLst>
            <pc:docMk/>
            <pc:sldMk cId="2507610553" sldId="509"/>
            <ac:grpSpMk id="4" creationId="{0179F1FA-4BC8-44D5-821B-7014B4D4B602}"/>
          </ac:grpSpMkLst>
        </pc:grpChg>
        <pc:grpChg chg="add del mod modVis">
          <ac:chgData name="박 종주" userId="ee80f6e723cc3280" providerId="LiveId" clId="{6BB30BAA-8DC5-4A08-88BE-42605F5B55BD}" dt="2020-02-05T01:43:15.312" v="18150" actId="478"/>
          <ac:grpSpMkLst>
            <pc:docMk/>
            <pc:sldMk cId="2507610553" sldId="509"/>
            <ac:grpSpMk id="9" creationId="{C25DD168-BD64-49AB-A06A-B159CD6F8F82}"/>
          </ac:grpSpMkLst>
        </pc:grpChg>
        <pc:grpChg chg="add mod modVis">
          <ac:chgData name="박 종주" userId="ee80f6e723cc3280" providerId="LiveId" clId="{6BB30BAA-8DC5-4A08-88BE-42605F5B55BD}" dt="2020-02-05T01:43:07.460" v="18148"/>
          <ac:grpSpMkLst>
            <pc:docMk/>
            <pc:sldMk cId="2507610553" sldId="509"/>
            <ac:grpSpMk id="10" creationId="{EB3B6FBB-7B1E-47E7-B3DB-068F96E341D3}"/>
          </ac:grpSpMkLst>
        </pc:grpChg>
      </pc:sldChg>
      <pc:sldChg chg="del">
        <pc:chgData name="박 종주" userId="ee80f6e723cc3280" providerId="LiveId" clId="{6BB30BAA-8DC5-4A08-88BE-42605F5B55BD}" dt="2020-01-22T04:20:57.176" v="4564" actId="47"/>
        <pc:sldMkLst>
          <pc:docMk/>
          <pc:sldMk cId="2911282591" sldId="531"/>
        </pc:sldMkLst>
      </pc:sldChg>
      <pc:sldChg chg="del">
        <pc:chgData name="박 종주" userId="ee80f6e723cc3280" providerId="LiveId" clId="{6BB30BAA-8DC5-4A08-88BE-42605F5B55BD}" dt="2020-01-22T04:20:57.176" v="4564" actId="47"/>
        <pc:sldMkLst>
          <pc:docMk/>
          <pc:sldMk cId="1707198208" sldId="532"/>
        </pc:sldMkLst>
      </pc:sldChg>
      <pc:sldChg chg="del">
        <pc:chgData name="박 종주" userId="ee80f6e723cc3280" providerId="LiveId" clId="{6BB30BAA-8DC5-4A08-88BE-42605F5B55BD}" dt="2020-01-13T02:54:27.837" v="1968" actId="47"/>
        <pc:sldMkLst>
          <pc:docMk/>
          <pc:sldMk cId="1220904940" sldId="630"/>
        </pc:sldMkLst>
      </pc:sldChg>
      <pc:sldChg chg="addSp delSp modSp">
        <pc:chgData name="박 종주" userId="ee80f6e723cc3280" providerId="LiveId" clId="{6BB30BAA-8DC5-4A08-88BE-42605F5B55BD}" dt="2020-02-05T01:48:15.091" v="18262"/>
        <pc:sldMkLst>
          <pc:docMk/>
          <pc:sldMk cId="731259549" sldId="635"/>
        </pc:sldMkLst>
        <pc:spChg chg="add mod">
          <ac:chgData name="박 종주" userId="ee80f6e723cc3280" providerId="LiveId" clId="{6BB30BAA-8DC5-4A08-88BE-42605F5B55BD}" dt="2020-01-29T07:17:48.397" v="7281" actId="1036"/>
          <ac:spMkLst>
            <pc:docMk/>
            <pc:sldMk cId="731259549" sldId="635"/>
            <ac:spMk id="3" creationId="{4D1AF9A7-A362-4046-BF0C-C55EEB14C904}"/>
          </ac:spMkLst>
        </pc:spChg>
        <pc:spChg chg="mod">
          <ac:chgData name="박 종주" userId="ee80f6e723cc3280" providerId="LiveId" clId="{6BB30BAA-8DC5-4A08-88BE-42605F5B55BD}" dt="2020-01-22T04:22:38.374" v="4577" actId="1076"/>
          <ac:spMkLst>
            <pc:docMk/>
            <pc:sldMk cId="731259549" sldId="635"/>
            <ac:spMk id="10" creationId="{8E4A227C-DD18-4DC9-BAB4-F1EE9087D4B1}"/>
          </ac:spMkLst>
        </pc:spChg>
        <pc:spChg chg="add mod">
          <ac:chgData name="박 종주" userId="ee80f6e723cc3280" providerId="LiveId" clId="{6BB30BAA-8DC5-4A08-88BE-42605F5B55BD}" dt="2020-01-29T07:18:41.639" v="7340" actId="1038"/>
          <ac:spMkLst>
            <pc:docMk/>
            <pc:sldMk cId="731259549" sldId="635"/>
            <ac:spMk id="13" creationId="{AB1A053D-671D-4645-AF51-B3B01C85024B}"/>
          </ac:spMkLst>
        </pc:spChg>
        <pc:spChg chg="add del mod">
          <ac:chgData name="박 종주" userId="ee80f6e723cc3280" providerId="LiveId" clId="{6BB30BAA-8DC5-4A08-88BE-42605F5B55BD}" dt="2020-02-05T01:45:53.780" v="18212" actId="478"/>
          <ac:spMkLst>
            <pc:docMk/>
            <pc:sldMk cId="731259549" sldId="635"/>
            <ac:spMk id="17" creationId="{D4744DB7-D144-4087-9240-96EF669909B8}"/>
          </ac:spMkLst>
        </pc:spChg>
        <pc:spChg chg="add del">
          <ac:chgData name="박 종주" userId="ee80f6e723cc3280" providerId="LiveId" clId="{6BB30BAA-8DC5-4A08-88BE-42605F5B55BD}" dt="2020-02-05T01:46:13.420" v="18218"/>
          <ac:spMkLst>
            <pc:docMk/>
            <pc:sldMk cId="731259549" sldId="635"/>
            <ac:spMk id="18" creationId="{C45DE1F1-4C24-4D99-BC53-E5A5C22E4640}"/>
          </ac:spMkLst>
        </pc:spChg>
        <pc:spChg chg="add del">
          <ac:chgData name="박 종주" userId="ee80f6e723cc3280" providerId="LiveId" clId="{6BB30BAA-8DC5-4A08-88BE-42605F5B55BD}" dt="2020-02-05T01:47:38.401" v="18236" actId="478"/>
          <ac:spMkLst>
            <pc:docMk/>
            <pc:sldMk cId="731259549" sldId="635"/>
            <ac:spMk id="19" creationId="{A55CDB5E-737E-40D2-985C-BF4877E5F28E}"/>
          </ac:spMkLst>
        </pc:spChg>
        <pc:spChg chg="add">
          <ac:chgData name="박 종주" userId="ee80f6e723cc3280" providerId="LiveId" clId="{6BB30BAA-8DC5-4A08-88BE-42605F5B55BD}" dt="2020-02-05T01:48:15.091" v="18262"/>
          <ac:spMkLst>
            <pc:docMk/>
            <pc:sldMk cId="731259549" sldId="635"/>
            <ac:spMk id="20" creationId="{34A2C93B-B770-4E04-B9F6-80DFBD8B8F95}"/>
          </ac:spMkLst>
        </pc:spChg>
        <pc:graphicFrameChg chg="mod modGraphic">
          <ac:chgData name="박 종주" userId="ee80f6e723cc3280" providerId="LiveId" clId="{6BB30BAA-8DC5-4A08-88BE-42605F5B55BD}" dt="2020-01-29T07:18:19.829" v="7330"/>
          <ac:graphicFrameMkLst>
            <pc:docMk/>
            <pc:sldMk cId="731259549" sldId="635"/>
            <ac:graphicFrameMk id="15" creationId="{395CE071-DBCD-8B42-ACA3-464CC78A7E89}"/>
          </ac:graphicFrameMkLst>
        </pc:graphicFrameChg>
      </pc:sldChg>
      <pc:sldChg chg="del">
        <pc:chgData name="박 종주" userId="ee80f6e723cc3280" providerId="LiveId" clId="{6BB30BAA-8DC5-4A08-88BE-42605F5B55BD}" dt="2020-01-13T02:54:27.837" v="1968" actId="47"/>
        <pc:sldMkLst>
          <pc:docMk/>
          <pc:sldMk cId="1362116122" sldId="661"/>
        </pc:sldMkLst>
      </pc:sldChg>
      <pc:sldChg chg="modSp">
        <pc:chgData name="박 종주" userId="ee80f6e723cc3280" providerId="LiveId" clId="{6BB30BAA-8DC5-4A08-88BE-42605F5B55BD}" dt="2020-01-29T07:26:23.811" v="7690" actId="1076"/>
        <pc:sldMkLst>
          <pc:docMk/>
          <pc:sldMk cId="433708100" sldId="680"/>
        </pc:sldMkLst>
        <pc:spChg chg="mod">
          <ac:chgData name="박 종주" userId="ee80f6e723cc3280" providerId="LiveId" clId="{6BB30BAA-8DC5-4A08-88BE-42605F5B55BD}" dt="2020-01-29T07:26:23.811" v="7690" actId="1076"/>
          <ac:spMkLst>
            <pc:docMk/>
            <pc:sldMk cId="433708100" sldId="680"/>
            <ac:spMk id="92" creationId="{DCBFCEFA-1814-C941-97B0-CCCB860A9D14}"/>
          </ac:spMkLst>
        </pc:spChg>
      </pc:sldChg>
      <pc:sldChg chg="del">
        <pc:chgData name="박 종주" userId="ee80f6e723cc3280" providerId="LiveId" clId="{6BB30BAA-8DC5-4A08-88BE-42605F5B55BD}" dt="2020-01-13T02:54:07.202" v="1965" actId="47"/>
        <pc:sldMkLst>
          <pc:docMk/>
          <pc:sldMk cId="598158667" sldId="682"/>
        </pc:sldMkLst>
      </pc:sldChg>
      <pc:sldChg chg="addSp delSp modSp">
        <pc:chgData name="박 종주" userId="ee80f6e723cc3280" providerId="LiveId" clId="{6BB30BAA-8DC5-4A08-88BE-42605F5B55BD}" dt="2020-01-09T07:31:00.808" v="527" actId="20577"/>
        <pc:sldMkLst>
          <pc:docMk/>
          <pc:sldMk cId="787901387" sldId="683"/>
        </pc:sldMkLst>
        <pc:spChg chg="add mod">
          <ac:chgData name="박 종주" userId="ee80f6e723cc3280" providerId="LiveId" clId="{6BB30BAA-8DC5-4A08-88BE-42605F5B55BD}" dt="2020-01-09T07:31:00.808" v="527" actId="20577"/>
          <ac:spMkLst>
            <pc:docMk/>
            <pc:sldMk cId="787901387" sldId="683"/>
            <ac:spMk id="4" creationId="{71C06C9C-A5DD-4830-84EB-5C86FB335913}"/>
          </ac:spMkLst>
        </pc:spChg>
        <pc:spChg chg="del">
          <ac:chgData name="박 종주" userId="ee80f6e723cc3280" providerId="LiveId" clId="{6BB30BAA-8DC5-4A08-88BE-42605F5B55BD}" dt="2020-01-09T07:30:58.308" v="525" actId="478"/>
          <ac:spMkLst>
            <pc:docMk/>
            <pc:sldMk cId="787901387" sldId="683"/>
            <ac:spMk id="227" creationId="{00000000-0000-0000-0000-000000000000}"/>
          </ac:spMkLst>
        </pc:spChg>
      </pc:sldChg>
      <pc:sldChg chg="addSp delSp modSp">
        <pc:chgData name="박 종주" userId="ee80f6e723cc3280" providerId="LiveId" clId="{6BB30BAA-8DC5-4A08-88BE-42605F5B55BD}" dt="2020-01-31T08:12:01.388" v="15616" actId="14734"/>
        <pc:sldMkLst>
          <pc:docMk/>
          <pc:sldMk cId="3668044158" sldId="684"/>
        </pc:sldMkLst>
        <pc:spChg chg="mod">
          <ac:chgData name="박 종주" userId="ee80f6e723cc3280" providerId="LiveId" clId="{6BB30BAA-8DC5-4A08-88BE-42605F5B55BD}" dt="2020-01-09T07:30:18.069" v="512" actId="404"/>
          <ac:spMkLst>
            <pc:docMk/>
            <pc:sldMk cId="3668044158" sldId="684"/>
            <ac:spMk id="2" creationId="{028088C3-11A2-4797-8B2B-E05EA2D5D58A}"/>
          </ac:spMkLst>
        </pc:spChg>
        <pc:spChg chg="mod topLvl">
          <ac:chgData name="박 종주" userId="ee80f6e723cc3280" providerId="LiveId" clId="{6BB30BAA-8DC5-4A08-88BE-42605F5B55BD}" dt="2020-01-30T04:24:24.846" v="11772" actId="164"/>
          <ac:spMkLst>
            <pc:docMk/>
            <pc:sldMk cId="3668044158" sldId="684"/>
            <ac:spMk id="12" creationId="{11B7FF22-A012-4779-8826-DAF852CC2C6C}"/>
          </ac:spMkLst>
        </pc:spChg>
        <pc:spChg chg="mod topLvl">
          <ac:chgData name="박 종주" userId="ee80f6e723cc3280" providerId="LiveId" clId="{6BB30BAA-8DC5-4A08-88BE-42605F5B55BD}" dt="2020-01-30T04:24:24.846" v="11772" actId="164"/>
          <ac:spMkLst>
            <pc:docMk/>
            <pc:sldMk cId="3668044158" sldId="684"/>
            <ac:spMk id="17" creationId="{94C72CCB-A16D-4EDF-9BC2-0DF019132246}"/>
          </ac:spMkLst>
        </pc:spChg>
        <pc:spChg chg="mod topLvl">
          <ac:chgData name="박 종주" userId="ee80f6e723cc3280" providerId="LiveId" clId="{6BB30BAA-8DC5-4A08-88BE-42605F5B55BD}" dt="2020-01-30T04:24:24.846" v="11772" actId="164"/>
          <ac:spMkLst>
            <pc:docMk/>
            <pc:sldMk cId="3668044158" sldId="684"/>
            <ac:spMk id="18" creationId="{6FF2C8E7-62D1-49CF-9EC5-78B87715962F}"/>
          </ac:spMkLst>
        </pc:spChg>
        <pc:spChg chg="mod topLvl">
          <ac:chgData name="박 종주" userId="ee80f6e723cc3280" providerId="LiveId" clId="{6BB30BAA-8DC5-4A08-88BE-42605F5B55BD}" dt="2020-01-30T04:24:24.846" v="11772" actId="164"/>
          <ac:spMkLst>
            <pc:docMk/>
            <pc:sldMk cId="3668044158" sldId="684"/>
            <ac:spMk id="19" creationId="{2EAD9360-C54C-46B2-8C5F-D5C5FFE51531}"/>
          </ac:spMkLst>
        </pc:spChg>
        <pc:spChg chg="mod topLvl">
          <ac:chgData name="박 종주" userId="ee80f6e723cc3280" providerId="LiveId" clId="{6BB30BAA-8DC5-4A08-88BE-42605F5B55BD}" dt="2020-01-30T04:24:24.846" v="11772" actId="164"/>
          <ac:spMkLst>
            <pc:docMk/>
            <pc:sldMk cId="3668044158" sldId="684"/>
            <ac:spMk id="21" creationId="{F2FE4156-83DD-46E2-92E7-5AF877CFD1AE}"/>
          </ac:spMkLst>
        </pc:spChg>
        <pc:spChg chg="mod">
          <ac:chgData name="박 종주" userId="ee80f6e723cc3280" providerId="LiveId" clId="{6BB30BAA-8DC5-4A08-88BE-42605F5B55BD}" dt="2020-01-30T02:27:46.131" v="11333" actId="1036"/>
          <ac:spMkLst>
            <pc:docMk/>
            <pc:sldMk cId="3668044158" sldId="684"/>
            <ac:spMk id="22" creationId="{091D65AE-998C-4093-8385-86F16C0178BA}"/>
          </ac:spMkLst>
        </pc:spChg>
        <pc:spChg chg="del mod">
          <ac:chgData name="박 종주" userId="ee80f6e723cc3280" providerId="LiveId" clId="{6BB30BAA-8DC5-4A08-88BE-42605F5B55BD}" dt="2020-01-30T04:48:27.037" v="12010" actId="478"/>
          <ac:spMkLst>
            <pc:docMk/>
            <pc:sldMk cId="3668044158" sldId="684"/>
            <ac:spMk id="23" creationId="{6FAA70E8-7687-4D57-A724-2B7F0474F73E}"/>
          </ac:spMkLst>
        </pc:spChg>
        <pc:spChg chg="mod topLvl">
          <ac:chgData name="박 종주" userId="ee80f6e723cc3280" providerId="LiveId" clId="{6BB30BAA-8DC5-4A08-88BE-42605F5B55BD}" dt="2020-01-30T04:24:24.846" v="11772" actId="164"/>
          <ac:spMkLst>
            <pc:docMk/>
            <pc:sldMk cId="3668044158" sldId="684"/>
            <ac:spMk id="24" creationId="{53302815-9FB5-48CF-812D-7B64D5867AB0}"/>
          </ac:spMkLst>
        </pc:spChg>
        <pc:spChg chg="mod">
          <ac:chgData name="박 종주" userId="ee80f6e723cc3280" providerId="LiveId" clId="{6BB30BAA-8DC5-4A08-88BE-42605F5B55BD}" dt="2020-01-30T05:09:45.880" v="12083" actId="20577"/>
          <ac:spMkLst>
            <pc:docMk/>
            <pc:sldMk cId="3668044158" sldId="684"/>
            <ac:spMk id="26" creationId="{F42A6687-57C8-4808-9F82-756A96689021}"/>
          </ac:spMkLst>
        </pc:spChg>
        <pc:spChg chg="del mod">
          <ac:chgData name="박 종주" userId="ee80f6e723cc3280" providerId="LiveId" clId="{6BB30BAA-8DC5-4A08-88BE-42605F5B55BD}" dt="2020-01-30T04:48:27.037" v="12010" actId="478"/>
          <ac:spMkLst>
            <pc:docMk/>
            <pc:sldMk cId="3668044158" sldId="684"/>
            <ac:spMk id="27" creationId="{D9F865E4-5509-4221-9B38-BE8734F72B11}"/>
          </ac:spMkLst>
        </pc:spChg>
        <pc:spChg chg="mod">
          <ac:chgData name="박 종주" userId="ee80f6e723cc3280" providerId="LiveId" clId="{6BB30BAA-8DC5-4A08-88BE-42605F5B55BD}" dt="2020-01-30T05:09:21.869" v="12074" actId="20577"/>
          <ac:spMkLst>
            <pc:docMk/>
            <pc:sldMk cId="3668044158" sldId="684"/>
            <ac:spMk id="28" creationId="{FCF0B48F-8288-4DB3-8EF5-0AE0BFF6933A}"/>
          </ac:spMkLst>
        </pc:spChg>
        <pc:spChg chg="mod">
          <ac:chgData name="박 종주" userId="ee80f6e723cc3280" providerId="LiveId" clId="{6BB30BAA-8DC5-4A08-88BE-42605F5B55BD}" dt="2020-01-30T05:09:18.689" v="12072" actId="20577"/>
          <ac:spMkLst>
            <pc:docMk/>
            <pc:sldMk cId="3668044158" sldId="684"/>
            <ac:spMk id="29" creationId="{FC1EE000-B3CA-4CA4-B4B7-944641447DD7}"/>
          </ac:spMkLst>
        </pc:spChg>
        <pc:spChg chg="mod">
          <ac:chgData name="박 종주" userId="ee80f6e723cc3280" providerId="LiveId" clId="{6BB30BAA-8DC5-4A08-88BE-42605F5B55BD}" dt="2020-01-30T04:22:52.298" v="11743" actId="14100"/>
          <ac:spMkLst>
            <pc:docMk/>
            <pc:sldMk cId="3668044158" sldId="684"/>
            <ac:spMk id="31" creationId="{B2B4F356-8287-4237-B926-80B34D770003}"/>
          </ac:spMkLst>
        </pc:spChg>
        <pc:spChg chg="mod">
          <ac:chgData name="박 종주" userId="ee80f6e723cc3280" providerId="LiveId" clId="{6BB30BAA-8DC5-4A08-88BE-42605F5B55BD}" dt="2020-01-30T04:23:00.800" v="11750" actId="1037"/>
          <ac:spMkLst>
            <pc:docMk/>
            <pc:sldMk cId="3668044158" sldId="684"/>
            <ac:spMk id="32" creationId="{3A595BF0-B123-405E-BC26-C5E8D2C33DE6}"/>
          </ac:spMkLst>
        </pc:spChg>
        <pc:spChg chg="mod">
          <ac:chgData name="박 종주" userId="ee80f6e723cc3280" providerId="LiveId" clId="{6BB30BAA-8DC5-4A08-88BE-42605F5B55BD}" dt="2020-01-30T04:23:00.800" v="11750" actId="1037"/>
          <ac:spMkLst>
            <pc:docMk/>
            <pc:sldMk cId="3668044158" sldId="684"/>
            <ac:spMk id="33" creationId="{1298D2A8-1436-41CB-ABEA-D5029C1E1A46}"/>
          </ac:spMkLst>
        </pc:spChg>
        <pc:spChg chg="mod">
          <ac:chgData name="박 종주" userId="ee80f6e723cc3280" providerId="LiveId" clId="{6BB30BAA-8DC5-4A08-88BE-42605F5B55BD}" dt="2020-01-30T04:23:00.800" v="11750" actId="1037"/>
          <ac:spMkLst>
            <pc:docMk/>
            <pc:sldMk cId="3668044158" sldId="684"/>
            <ac:spMk id="34" creationId="{9B0A462A-006A-4E97-8D2D-58BC84CC5552}"/>
          </ac:spMkLst>
        </pc:spChg>
        <pc:spChg chg="mod">
          <ac:chgData name="박 종주" userId="ee80f6e723cc3280" providerId="LiveId" clId="{6BB30BAA-8DC5-4A08-88BE-42605F5B55BD}" dt="2020-01-30T02:37:44.222" v="11418"/>
          <ac:spMkLst>
            <pc:docMk/>
            <pc:sldMk cId="3668044158" sldId="684"/>
            <ac:spMk id="36" creationId="{63A45604-DF0D-46EC-8278-6565BC5823B5}"/>
          </ac:spMkLst>
        </pc:spChg>
        <pc:spChg chg="mod">
          <ac:chgData name="박 종주" userId="ee80f6e723cc3280" providerId="LiveId" clId="{6BB30BAA-8DC5-4A08-88BE-42605F5B55BD}" dt="2020-01-30T02:37:40.416" v="11410"/>
          <ac:spMkLst>
            <pc:docMk/>
            <pc:sldMk cId="3668044158" sldId="684"/>
            <ac:spMk id="41" creationId="{860FF787-71CE-4F0A-A73E-66EB10BA3F53}"/>
          </ac:spMkLst>
        </pc:spChg>
        <pc:spChg chg="mod">
          <ac:chgData name="박 종주" userId="ee80f6e723cc3280" providerId="LiveId" clId="{6BB30BAA-8DC5-4A08-88BE-42605F5B55BD}" dt="2020-01-30T04:23:14.804" v="11754" actId="14100"/>
          <ac:spMkLst>
            <pc:docMk/>
            <pc:sldMk cId="3668044158" sldId="684"/>
            <ac:spMk id="45" creationId="{5E3F1181-EBE1-43FE-8585-9864721B3745}"/>
          </ac:spMkLst>
        </pc:spChg>
        <pc:spChg chg="add del mod">
          <ac:chgData name="박 종주" userId="ee80f6e723cc3280" providerId="LiveId" clId="{6BB30BAA-8DC5-4A08-88BE-42605F5B55BD}" dt="2020-01-30T04:48:27.037" v="12010" actId="478"/>
          <ac:spMkLst>
            <pc:docMk/>
            <pc:sldMk cId="3668044158" sldId="684"/>
            <ac:spMk id="47" creationId="{758DD009-41AD-434D-A634-A30E0404864B}"/>
          </ac:spMkLst>
        </pc:spChg>
        <pc:spChg chg="add del mod">
          <ac:chgData name="박 종주" userId="ee80f6e723cc3280" providerId="LiveId" clId="{6BB30BAA-8DC5-4A08-88BE-42605F5B55BD}" dt="2020-01-30T04:48:27.037" v="12010" actId="478"/>
          <ac:spMkLst>
            <pc:docMk/>
            <pc:sldMk cId="3668044158" sldId="684"/>
            <ac:spMk id="48" creationId="{D4BBAC58-FFF8-45B4-A75D-F60EE107D71F}"/>
          </ac:spMkLst>
        </pc:spChg>
        <pc:spChg chg="add mod">
          <ac:chgData name="박 종주" userId="ee80f6e723cc3280" providerId="LiveId" clId="{6BB30BAA-8DC5-4A08-88BE-42605F5B55BD}" dt="2020-01-30T04:48:58.737" v="12039" actId="1035"/>
          <ac:spMkLst>
            <pc:docMk/>
            <pc:sldMk cId="3668044158" sldId="684"/>
            <ac:spMk id="49" creationId="{CBCF3B4F-DA0B-4558-9FF1-B44DCEDE1726}"/>
          </ac:spMkLst>
        </pc:spChg>
        <pc:spChg chg="mod">
          <ac:chgData name="박 종주" userId="ee80f6e723cc3280" providerId="LiveId" clId="{6BB30BAA-8DC5-4A08-88BE-42605F5B55BD}" dt="2020-01-30T05:09:49.554" v="12085" actId="6549"/>
          <ac:spMkLst>
            <pc:docMk/>
            <pc:sldMk cId="3668044158" sldId="684"/>
            <ac:spMk id="80" creationId="{8330E713-4EB4-410E-8FC4-BB38E33B36FC}"/>
          </ac:spMkLst>
        </pc:spChg>
        <pc:spChg chg="mod">
          <ac:chgData name="박 종주" userId="ee80f6e723cc3280" providerId="LiveId" clId="{6BB30BAA-8DC5-4A08-88BE-42605F5B55BD}" dt="2020-01-30T05:09:52.817" v="12087" actId="20577"/>
          <ac:spMkLst>
            <pc:docMk/>
            <pc:sldMk cId="3668044158" sldId="684"/>
            <ac:spMk id="82" creationId="{58A12AC8-CB4D-4922-B94D-83010154CC15}"/>
          </ac:spMkLst>
        </pc:spChg>
        <pc:grpChg chg="add del mod">
          <ac:chgData name="박 종주" userId="ee80f6e723cc3280" providerId="LiveId" clId="{6BB30BAA-8DC5-4A08-88BE-42605F5B55BD}" dt="2020-01-30T04:48:23.287" v="12009" actId="478"/>
          <ac:grpSpMkLst>
            <pc:docMk/>
            <pc:sldMk cId="3668044158" sldId="684"/>
            <ac:grpSpMk id="3" creationId="{F6764603-C230-40CA-96BC-049DD75B2B1D}"/>
          </ac:grpSpMkLst>
        </pc:grpChg>
        <pc:grpChg chg="add del mod">
          <ac:chgData name="박 종주" userId="ee80f6e723cc3280" providerId="LiveId" clId="{6BB30BAA-8DC5-4A08-88BE-42605F5B55BD}" dt="2020-01-30T04:21:52.614" v="11714" actId="165"/>
          <ac:grpSpMkLst>
            <pc:docMk/>
            <pc:sldMk cId="3668044158" sldId="684"/>
            <ac:grpSpMk id="11" creationId="{A5FE72A8-B310-4C41-985D-B0F320707C50}"/>
          </ac:grpSpMkLst>
        </pc:grpChg>
        <pc:grpChg chg="mod topLvl">
          <ac:chgData name="박 종주" userId="ee80f6e723cc3280" providerId="LiveId" clId="{6BB30BAA-8DC5-4A08-88BE-42605F5B55BD}" dt="2020-01-30T04:24:24.846" v="11772" actId="164"/>
          <ac:grpSpMkLst>
            <pc:docMk/>
            <pc:sldMk cId="3668044158" sldId="684"/>
            <ac:grpSpMk id="13" creationId="{2AFE9B4C-EE2F-4EB3-8275-BD5FEC130629}"/>
          </ac:grpSpMkLst>
        </pc:grpChg>
        <pc:grpChg chg="mod topLvl">
          <ac:chgData name="박 종주" userId="ee80f6e723cc3280" providerId="LiveId" clId="{6BB30BAA-8DC5-4A08-88BE-42605F5B55BD}" dt="2020-01-30T04:24:24.846" v="11772" actId="164"/>
          <ac:grpSpMkLst>
            <pc:docMk/>
            <pc:sldMk cId="3668044158" sldId="684"/>
            <ac:grpSpMk id="14" creationId="{63E2FBD5-28E9-4D0C-BACC-36D52B83E75B}"/>
          </ac:grpSpMkLst>
        </pc:grpChg>
        <pc:grpChg chg="mod topLvl">
          <ac:chgData name="박 종주" userId="ee80f6e723cc3280" providerId="LiveId" clId="{6BB30BAA-8DC5-4A08-88BE-42605F5B55BD}" dt="2020-01-30T04:24:24.846" v="11772" actId="164"/>
          <ac:grpSpMkLst>
            <pc:docMk/>
            <pc:sldMk cId="3668044158" sldId="684"/>
            <ac:grpSpMk id="15" creationId="{74F89331-AB74-4F72-A179-E4AE6D2FE705}"/>
          </ac:grpSpMkLst>
        </pc:grpChg>
        <pc:grpChg chg="mod topLvl">
          <ac:chgData name="박 종주" userId="ee80f6e723cc3280" providerId="LiveId" clId="{6BB30BAA-8DC5-4A08-88BE-42605F5B55BD}" dt="2020-01-30T04:24:24.846" v="11772" actId="164"/>
          <ac:grpSpMkLst>
            <pc:docMk/>
            <pc:sldMk cId="3668044158" sldId="684"/>
            <ac:grpSpMk id="16" creationId="{D571369A-B2E5-4B54-AC12-358EA27BE965}"/>
          </ac:grpSpMkLst>
        </pc:grpChg>
        <pc:grpChg chg="add">
          <ac:chgData name="박 종주" userId="ee80f6e723cc3280" providerId="LiveId" clId="{6BB30BAA-8DC5-4A08-88BE-42605F5B55BD}" dt="2020-01-30T04:48:41.914" v="12011"/>
          <ac:grpSpMkLst>
            <pc:docMk/>
            <pc:sldMk cId="3668044158" sldId="684"/>
            <ac:grpSpMk id="50" creationId="{E245D40C-DE35-4FE3-99DC-E6C5DB2ABE6C}"/>
          </ac:grpSpMkLst>
        </pc:grpChg>
        <pc:grpChg chg="add">
          <ac:chgData name="박 종주" userId="ee80f6e723cc3280" providerId="LiveId" clId="{6BB30BAA-8DC5-4A08-88BE-42605F5B55BD}" dt="2020-01-30T04:48:41.914" v="12011"/>
          <ac:grpSpMkLst>
            <pc:docMk/>
            <pc:sldMk cId="3668044158" sldId="684"/>
            <ac:grpSpMk id="78" creationId="{97C509D1-E2D2-41B2-A043-D5A9C27ECDE7}"/>
          </ac:grpSpMkLst>
        </pc:grpChg>
        <pc:graphicFrameChg chg="mod modGraphic">
          <ac:chgData name="박 종주" userId="ee80f6e723cc3280" providerId="LiveId" clId="{6BB30BAA-8DC5-4A08-88BE-42605F5B55BD}" dt="2020-01-31T08:12:01.388" v="15616" actId="14734"/>
          <ac:graphicFrameMkLst>
            <pc:docMk/>
            <pc:sldMk cId="3668044158" sldId="684"/>
            <ac:graphicFrameMk id="20" creationId="{8C3E9881-FBE4-469B-92BB-1CF9D1D0206F}"/>
          </ac:graphicFrameMkLst>
        </pc:graphicFrameChg>
        <pc:graphicFrameChg chg="mod modGraphic">
          <ac:chgData name="박 종주" userId="ee80f6e723cc3280" providerId="LiveId" clId="{6BB30BAA-8DC5-4A08-88BE-42605F5B55BD}" dt="2020-01-30T05:23:52.222" v="12483" actId="20577"/>
          <ac:graphicFrameMkLst>
            <pc:docMk/>
            <pc:sldMk cId="3668044158" sldId="684"/>
            <ac:graphicFrameMk id="25" creationId="{E6A18C71-A97D-4321-82E7-312605FC4590}"/>
          </ac:graphicFrameMkLst>
        </pc:graphicFrameChg>
      </pc:sldChg>
      <pc:sldChg chg="addSp delSp modSp">
        <pc:chgData name="박 종주" userId="ee80f6e723cc3280" providerId="LiveId" clId="{6BB30BAA-8DC5-4A08-88BE-42605F5B55BD}" dt="2020-02-03T04:56:00.020" v="18086" actId="14734"/>
        <pc:sldMkLst>
          <pc:docMk/>
          <pc:sldMk cId="1743393032" sldId="685"/>
        </pc:sldMkLst>
        <pc:spChg chg="del">
          <ac:chgData name="박 종주" userId="ee80f6e723cc3280" providerId="LiveId" clId="{6BB30BAA-8DC5-4A08-88BE-42605F5B55BD}" dt="2020-01-09T07:16:24.408" v="341" actId="478"/>
          <ac:spMkLst>
            <pc:docMk/>
            <pc:sldMk cId="1743393032" sldId="685"/>
            <ac:spMk id="4" creationId="{9CE0B197-F0F6-4B1F-90C8-C9F6BC07D066}"/>
          </ac:spMkLst>
        </pc:spChg>
        <pc:spChg chg="add mod">
          <ac:chgData name="박 종주" userId="ee80f6e723cc3280" providerId="LiveId" clId="{6BB30BAA-8DC5-4A08-88BE-42605F5B55BD}" dt="2020-02-03T04:52:05.803" v="18037" actId="20577"/>
          <ac:spMkLst>
            <pc:docMk/>
            <pc:sldMk cId="1743393032" sldId="685"/>
            <ac:spMk id="7" creationId="{C06B1D69-5A45-4FBA-92A4-E798BFB28477}"/>
          </ac:spMkLst>
        </pc:spChg>
        <pc:spChg chg="add del mod">
          <ac:chgData name="박 종주" userId="ee80f6e723cc3280" providerId="LiveId" clId="{6BB30BAA-8DC5-4A08-88BE-42605F5B55BD}" dt="2020-01-30T02:28:36.861" v="11339" actId="478"/>
          <ac:spMkLst>
            <pc:docMk/>
            <pc:sldMk cId="1743393032" sldId="685"/>
            <ac:spMk id="8" creationId="{C1AAEABC-483F-4BC8-BCD2-E46F98BC6788}"/>
          </ac:spMkLst>
        </pc:spChg>
        <pc:spChg chg="add mod">
          <ac:chgData name="박 종주" userId="ee80f6e723cc3280" providerId="LiveId" clId="{6BB30BAA-8DC5-4A08-88BE-42605F5B55BD}" dt="2020-02-03T04:52:53.245" v="18046" actId="20577"/>
          <ac:spMkLst>
            <pc:docMk/>
            <pc:sldMk cId="1743393032" sldId="685"/>
            <ac:spMk id="9" creationId="{BF1A684B-3FAA-4699-B6AE-4422A9BEA2DE}"/>
          </ac:spMkLst>
        </pc:spChg>
        <pc:spChg chg="add mod">
          <ac:chgData name="박 종주" userId="ee80f6e723cc3280" providerId="LiveId" clId="{6BB30BAA-8DC5-4A08-88BE-42605F5B55BD}" dt="2020-02-03T04:52:48.560" v="18044" actId="20577"/>
          <ac:spMkLst>
            <pc:docMk/>
            <pc:sldMk cId="1743393032" sldId="685"/>
            <ac:spMk id="10" creationId="{7ED4CBBA-A6B3-4467-AB21-CD0757698C1C}"/>
          </ac:spMkLst>
        </pc:spChg>
        <pc:spChg chg="mod">
          <ac:chgData name="박 종주" userId="ee80f6e723cc3280" providerId="LiveId" clId="{6BB30BAA-8DC5-4A08-88BE-42605F5B55BD}" dt="2020-01-30T02:28:56.120" v="11343" actId="1035"/>
          <ac:spMkLst>
            <pc:docMk/>
            <pc:sldMk cId="1743393032" sldId="685"/>
            <ac:spMk id="22" creationId="{091D65AE-998C-4093-8385-86F16C0178BA}"/>
          </ac:spMkLst>
        </pc:spChg>
        <pc:spChg chg="del mod">
          <ac:chgData name="박 종주" userId="ee80f6e723cc3280" providerId="LiveId" clId="{6BB30BAA-8DC5-4A08-88BE-42605F5B55BD}" dt="2020-01-30T02:28:36.861" v="11339" actId="478"/>
          <ac:spMkLst>
            <pc:docMk/>
            <pc:sldMk cId="1743393032" sldId="685"/>
            <ac:spMk id="23" creationId="{6FAA70E8-7687-4D57-A724-2B7F0474F73E}"/>
          </ac:spMkLst>
        </pc:spChg>
        <pc:spChg chg="add del">
          <ac:chgData name="박 종주" userId="ee80f6e723cc3280" providerId="LiveId" clId="{6BB30BAA-8DC5-4A08-88BE-42605F5B55BD}" dt="2020-01-30T04:50:39.574" v="12047" actId="478"/>
          <ac:spMkLst>
            <pc:docMk/>
            <pc:sldMk cId="1743393032" sldId="685"/>
            <ac:spMk id="43" creationId="{1E483A79-BBCF-41C4-A8FE-F0AC407477F9}"/>
          </ac:spMkLst>
        </pc:spChg>
        <pc:spChg chg="add del">
          <ac:chgData name="박 종주" userId="ee80f6e723cc3280" providerId="LiveId" clId="{6BB30BAA-8DC5-4A08-88BE-42605F5B55BD}" dt="2020-01-30T04:50:39.574" v="12047" actId="478"/>
          <ac:spMkLst>
            <pc:docMk/>
            <pc:sldMk cId="1743393032" sldId="685"/>
            <ac:spMk id="44" creationId="{7B3FE508-03BB-4005-B26F-D1BE66EDCE2C}"/>
          </ac:spMkLst>
        </pc:spChg>
        <pc:spChg chg="add del">
          <ac:chgData name="박 종주" userId="ee80f6e723cc3280" providerId="LiveId" clId="{6BB30BAA-8DC5-4A08-88BE-42605F5B55BD}" dt="2020-01-30T04:50:39.574" v="12047" actId="478"/>
          <ac:spMkLst>
            <pc:docMk/>
            <pc:sldMk cId="1743393032" sldId="685"/>
            <ac:spMk id="45" creationId="{DAEBFDC7-7ECA-490D-AA34-229C7A8C4D7D}"/>
          </ac:spMkLst>
        </pc:spChg>
        <pc:spChg chg="add del">
          <ac:chgData name="박 종주" userId="ee80f6e723cc3280" providerId="LiveId" clId="{6BB30BAA-8DC5-4A08-88BE-42605F5B55BD}" dt="2020-01-30T04:50:39.574" v="12047" actId="478"/>
          <ac:spMkLst>
            <pc:docMk/>
            <pc:sldMk cId="1743393032" sldId="685"/>
            <ac:spMk id="46" creationId="{204FD577-F618-4B20-B6A6-AAFF82FD4617}"/>
          </ac:spMkLst>
        </pc:spChg>
        <pc:spChg chg="add mod">
          <ac:chgData name="박 종주" userId="ee80f6e723cc3280" providerId="LiveId" clId="{6BB30BAA-8DC5-4A08-88BE-42605F5B55BD}" dt="2020-01-30T04:51:02.501" v="12067" actId="1036"/>
          <ac:spMkLst>
            <pc:docMk/>
            <pc:sldMk cId="1743393032" sldId="685"/>
            <ac:spMk id="47" creationId="{35D8A9B0-6F20-46EE-9644-0C58F594DAC1}"/>
          </ac:spMkLst>
        </pc:spChg>
        <pc:spChg chg="mod">
          <ac:chgData name="박 종주" userId="ee80f6e723cc3280" providerId="LiveId" clId="{6BB30BAA-8DC5-4A08-88BE-42605F5B55BD}" dt="2020-02-03T04:52:38.155" v="18040" actId="20577"/>
          <ac:spMkLst>
            <pc:docMk/>
            <pc:sldMk cId="1743393032" sldId="685"/>
            <ac:spMk id="78" creationId="{FFF2BD36-5762-40C6-A635-267976314CB8}"/>
          </ac:spMkLst>
        </pc:spChg>
        <pc:spChg chg="mod">
          <ac:chgData name="박 종주" userId="ee80f6e723cc3280" providerId="LiveId" clId="{6BB30BAA-8DC5-4A08-88BE-42605F5B55BD}" dt="2020-02-03T04:52:45.410" v="18042" actId="20577"/>
          <ac:spMkLst>
            <pc:docMk/>
            <pc:sldMk cId="1743393032" sldId="685"/>
            <ac:spMk id="80" creationId="{E4B0B199-EBD9-4B28-8335-2E86D1102AC3}"/>
          </ac:spMkLst>
        </pc:spChg>
        <pc:grpChg chg="add del">
          <ac:chgData name="박 종주" userId="ee80f6e723cc3280" providerId="LiveId" clId="{6BB30BAA-8DC5-4A08-88BE-42605F5B55BD}" dt="2020-01-30T04:50:39.574" v="12047" actId="478"/>
          <ac:grpSpMkLst>
            <pc:docMk/>
            <pc:sldMk cId="1743393032" sldId="685"/>
            <ac:grpSpMk id="12" creationId="{5D46777C-589B-4CA3-96FB-ABA3FC4C7869}"/>
          </ac:grpSpMkLst>
        </pc:grpChg>
        <pc:grpChg chg="add">
          <ac:chgData name="박 종주" userId="ee80f6e723cc3280" providerId="LiveId" clId="{6BB30BAA-8DC5-4A08-88BE-42605F5B55BD}" dt="2020-01-30T04:51:04.447" v="12068"/>
          <ac:grpSpMkLst>
            <pc:docMk/>
            <pc:sldMk cId="1743393032" sldId="685"/>
            <ac:grpSpMk id="48" creationId="{CF86A57B-3317-4DD1-A89D-95733A2941AA}"/>
          </ac:grpSpMkLst>
        </pc:grpChg>
        <pc:grpChg chg="add">
          <ac:chgData name="박 종주" userId="ee80f6e723cc3280" providerId="LiveId" clId="{6BB30BAA-8DC5-4A08-88BE-42605F5B55BD}" dt="2020-01-30T04:51:04.447" v="12068"/>
          <ac:grpSpMkLst>
            <pc:docMk/>
            <pc:sldMk cId="1743393032" sldId="685"/>
            <ac:grpSpMk id="76" creationId="{D98E247F-5527-4538-80C3-6D94A68C125A}"/>
          </ac:grpSpMkLst>
        </pc:grpChg>
        <pc:graphicFrameChg chg="add del mod modGraphic">
          <ac:chgData name="박 종주" userId="ee80f6e723cc3280" providerId="LiveId" clId="{6BB30BAA-8DC5-4A08-88BE-42605F5B55BD}" dt="2020-02-03T04:52:12.932" v="18038" actId="478"/>
          <ac:graphicFrameMkLst>
            <pc:docMk/>
            <pc:sldMk cId="1743393032" sldId="685"/>
            <ac:graphicFrameMk id="11" creationId="{9CFA4FD2-A4C0-4AB2-A7DB-F7D46E6668CE}"/>
          </ac:graphicFrameMkLst>
        </pc:graphicFrameChg>
        <pc:graphicFrameChg chg="mod modGraphic">
          <ac:chgData name="박 종주" userId="ee80f6e723cc3280" providerId="LiveId" clId="{6BB30BAA-8DC5-4A08-88BE-42605F5B55BD}" dt="2020-02-03T04:56:00.020" v="18086" actId="14734"/>
          <ac:graphicFrameMkLst>
            <pc:docMk/>
            <pc:sldMk cId="1743393032" sldId="685"/>
            <ac:graphicFrameMk id="20" creationId="{8C3E9881-FBE4-469B-92BB-1CF9D1D0206F}"/>
          </ac:graphicFrameMkLst>
        </pc:graphicFrameChg>
        <pc:graphicFrameChg chg="add">
          <ac:chgData name="박 종주" userId="ee80f6e723cc3280" providerId="LiveId" clId="{6BB30BAA-8DC5-4A08-88BE-42605F5B55BD}" dt="2020-02-03T04:52:24.167" v="18039"/>
          <ac:graphicFrameMkLst>
            <pc:docMk/>
            <pc:sldMk cId="1743393032" sldId="685"/>
            <ac:graphicFrameMk id="43" creationId="{D864A0A4-AF76-4A4B-94FA-87A525ABE6C6}"/>
          </ac:graphicFrameMkLst>
        </pc:graphicFrameChg>
      </pc:sldChg>
      <pc:sldChg chg="addSp delSp modSp ord">
        <pc:chgData name="박 종주" userId="ee80f6e723cc3280" providerId="LiveId" clId="{6BB30BAA-8DC5-4A08-88BE-42605F5B55BD}" dt="2020-02-05T07:02:55.191" v="19581"/>
        <pc:sldMkLst>
          <pc:docMk/>
          <pc:sldMk cId="4196676000" sldId="686"/>
        </pc:sldMkLst>
        <pc:spChg chg="mod">
          <ac:chgData name="박 종주" userId="ee80f6e723cc3280" providerId="LiveId" clId="{6BB30BAA-8DC5-4A08-88BE-42605F5B55BD}" dt="2020-01-09T07:32:26.640" v="546"/>
          <ac:spMkLst>
            <pc:docMk/>
            <pc:sldMk cId="4196676000" sldId="686"/>
            <ac:spMk id="2" creationId="{35945ACB-7992-43D6-85E0-57DBF4AF9EDC}"/>
          </ac:spMkLst>
        </pc:spChg>
        <pc:spChg chg="add del mod">
          <ac:chgData name="박 종주" userId="ee80f6e723cc3280" providerId="LiveId" clId="{6BB30BAA-8DC5-4A08-88BE-42605F5B55BD}" dt="2020-01-20T06:57:12.003" v="3110" actId="478"/>
          <ac:spMkLst>
            <pc:docMk/>
            <pc:sldMk cId="4196676000" sldId="686"/>
            <ac:spMk id="3" creationId="{A1627296-C3D1-4041-BE09-43B336F76B5D}"/>
          </ac:spMkLst>
        </pc:spChg>
        <pc:spChg chg="mod">
          <ac:chgData name="박 종주" userId="ee80f6e723cc3280" providerId="LiveId" clId="{6BB30BAA-8DC5-4A08-88BE-42605F5B55BD}" dt="2020-01-10T07:16:17.884" v="1554"/>
          <ac:spMkLst>
            <pc:docMk/>
            <pc:sldMk cId="4196676000" sldId="686"/>
            <ac:spMk id="52" creationId="{C524415B-326E-4141-8B89-D45D85DA57E0}"/>
          </ac:spMkLst>
        </pc:spChg>
        <pc:spChg chg="mod">
          <ac:chgData name="박 종주" userId="ee80f6e723cc3280" providerId="LiveId" clId="{6BB30BAA-8DC5-4A08-88BE-42605F5B55BD}" dt="2020-01-30T05:52:05.524" v="12927" actId="20577"/>
          <ac:spMkLst>
            <pc:docMk/>
            <pc:sldMk cId="4196676000" sldId="686"/>
            <ac:spMk id="54" creationId="{79E4B3E7-3398-496A-BFBF-D99EE348E27A}"/>
          </ac:spMkLst>
        </pc:spChg>
        <pc:spChg chg="mod">
          <ac:chgData name="박 종주" userId="ee80f6e723cc3280" providerId="LiveId" clId="{6BB30BAA-8DC5-4A08-88BE-42605F5B55BD}" dt="2020-01-10T07:19:09.776" v="1655"/>
          <ac:spMkLst>
            <pc:docMk/>
            <pc:sldMk cId="4196676000" sldId="686"/>
            <ac:spMk id="55" creationId="{0513E841-D0C2-44CA-89CD-86E44FB75737}"/>
          </ac:spMkLst>
        </pc:spChg>
        <pc:spChg chg="add del mod">
          <ac:chgData name="박 종주" userId="ee80f6e723cc3280" providerId="LiveId" clId="{6BB30BAA-8DC5-4A08-88BE-42605F5B55BD}" dt="2020-01-20T07:34:45.272" v="3621" actId="478"/>
          <ac:spMkLst>
            <pc:docMk/>
            <pc:sldMk cId="4196676000" sldId="686"/>
            <ac:spMk id="58" creationId="{D7F65AE9-8368-45C6-8EDE-E09364D4E5AA}"/>
          </ac:spMkLst>
        </pc:spChg>
        <pc:spChg chg="add mod">
          <ac:chgData name="박 종주" userId="ee80f6e723cc3280" providerId="LiveId" clId="{6BB30BAA-8DC5-4A08-88BE-42605F5B55BD}" dt="2020-01-10T07:31:48.064" v="1712" actId="571"/>
          <ac:spMkLst>
            <pc:docMk/>
            <pc:sldMk cId="4196676000" sldId="686"/>
            <ac:spMk id="59" creationId="{E3456E77-53B2-4E2F-A5AA-3B53DED99FFF}"/>
          </ac:spMkLst>
        </pc:spChg>
        <pc:spChg chg="add del mod">
          <ac:chgData name="박 종주" userId="ee80f6e723cc3280" providerId="LiveId" clId="{6BB30BAA-8DC5-4A08-88BE-42605F5B55BD}" dt="2020-01-20T07:34:45.272" v="3621" actId="478"/>
          <ac:spMkLst>
            <pc:docMk/>
            <pc:sldMk cId="4196676000" sldId="686"/>
            <ac:spMk id="60" creationId="{ACBAAC34-F8C8-428E-85F7-37523311175B}"/>
          </ac:spMkLst>
        </pc:spChg>
        <pc:spChg chg="add del mod">
          <ac:chgData name="박 종주" userId="ee80f6e723cc3280" providerId="LiveId" clId="{6BB30BAA-8DC5-4A08-88BE-42605F5B55BD}" dt="2020-01-20T07:34:45.272" v="3621" actId="478"/>
          <ac:spMkLst>
            <pc:docMk/>
            <pc:sldMk cId="4196676000" sldId="686"/>
            <ac:spMk id="61" creationId="{1B97A714-3C06-49D0-9BF9-C4DB518ECF74}"/>
          </ac:spMkLst>
        </pc:spChg>
        <pc:spChg chg="add del mod">
          <ac:chgData name="박 종주" userId="ee80f6e723cc3280" providerId="LiveId" clId="{6BB30BAA-8DC5-4A08-88BE-42605F5B55BD}" dt="2020-01-20T07:34:45.272" v="3621" actId="478"/>
          <ac:spMkLst>
            <pc:docMk/>
            <pc:sldMk cId="4196676000" sldId="686"/>
            <ac:spMk id="62" creationId="{ECDBFE31-1D3A-4D34-8A15-157B3296F60A}"/>
          </ac:spMkLst>
        </pc:spChg>
        <pc:spChg chg="add del mod">
          <ac:chgData name="박 종주" userId="ee80f6e723cc3280" providerId="LiveId" clId="{6BB30BAA-8DC5-4A08-88BE-42605F5B55BD}" dt="2020-01-20T07:34:45.272" v="3621" actId="478"/>
          <ac:spMkLst>
            <pc:docMk/>
            <pc:sldMk cId="4196676000" sldId="686"/>
            <ac:spMk id="63" creationId="{943E7C6B-7B05-4961-AFAA-AEF5F7821B3D}"/>
          </ac:spMkLst>
        </pc:spChg>
        <pc:spChg chg="mod">
          <ac:chgData name="박 종주" userId="ee80f6e723cc3280" providerId="LiveId" clId="{6BB30BAA-8DC5-4A08-88BE-42605F5B55BD}" dt="2020-01-20T06:21:00.006" v="2125"/>
          <ac:spMkLst>
            <pc:docMk/>
            <pc:sldMk cId="4196676000" sldId="686"/>
            <ac:spMk id="64" creationId="{9BF1745E-FC05-4381-A89C-999F59F74775}"/>
          </ac:spMkLst>
        </pc:spChg>
        <pc:spChg chg="mod">
          <ac:chgData name="박 종주" userId="ee80f6e723cc3280" providerId="LiveId" clId="{6BB30BAA-8DC5-4A08-88BE-42605F5B55BD}" dt="2020-01-30T05:52:09.492" v="12931" actId="20577"/>
          <ac:spMkLst>
            <pc:docMk/>
            <pc:sldMk cId="4196676000" sldId="686"/>
            <ac:spMk id="65" creationId="{95B63754-37A5-45A8-A926-1C7C57AA0A00}"/>
          </ac:spMkLst>
        </pc:spChg>
        <pc:spChg chg="mod">
          <ac:chgData name="박 종주" userId="ee80f6e723cc3280" providerId="LiveId" clId="{6BB30BAA-8DC5-4A08-88BE-42605F5B55BD}" dt="2020-01-20T06:21:04.325" v="2130" actId="20577"/>
          <ac:spMkLst>
            <pc:docMk/>
            <pc:sldMk cId="4196676000" sldId="686"/>
            <ac:spMk id="67" creationId="{E713C041-96E1-4F8F-9AC9-3426ECC1E81C}"/>
          </ac:spMkLst>
        </pc:spChg>
        <pc:spChg chg="mod">
          <ac:chgData name="박 종주" userId="ee80f6e723cc3280" providerId="LiveId" clId="{6BB30BAA-8DC5-4A08-88BE-42605F5B55BD}" dt="2020-01-20T06:37:47.639" v="2635"/>
          <ac:spMkLst>
            <pc:docMk/>
            <pc:sldMk cId="4196676000" sldId="686"/>
            <ac:spMk id="72" creationId="{A2D06364-98FD-45F3-B7AE-E6758070A9D6}"/>
          </ac:spMkLst>
        </pc:spChg>
        <pc:spChg chg="mod">
          <ac:chgData name="박 종주" userId="ee80f6e723cc3280" providerId="LiveId" clId="{6BB30BAA-8DC5-4A08-88BE-42605F5B55BD}" dt="2020-01-20T06:45:02.971" v="2748" actId="20577"/>
          <ac:spMkLst>
            <pc:docMk/>
            <pc:sldMk cId="4196676000" sldId="686"/>
            <ac:spMk id="73" creationId="{293B2F95-9DBE-4A83-AAE4-E64D721AF503}"/>
          </ac:spMkLst>
        </pc:spChg>
        <pc:spChg chg="mod">
          <ac:chgData name="박 종주" userId="ee80f6e723cc3280" providerId="LiveId" clId="{6BB30BAA-8DC5-4A08-88BE-42605F5B55BD}" dt="2020-01-20T06:37:55.191" v="2636"/>
          <ac:spMkLst>
            <pc:docMk/>
            <pc:sldMk cId="4196676000" sldId="686"/>
            <ac:spMk id="77" creationId="{5B67F82D-80C5-4FD2-AD13-91E859B501EA}"/>
          </ac:spMkLst>
        </pc:spChg>
        <pc:spChg chg="mod">
          <ac:chgData name="박 종주" userId="ee80f6e723cc3280" providerId="LiveId" clId="{6BB30BAA-8DC5-4A08-88BE-42605F5B55BD}" dt="2020-01-20T06:45:05.937" v="2750" actId="20577"/>
          <ac:spMkLst>
            <pc:docMk/>
            <pc:sldMk cId="4196676000" sldId="686"/>
            <ac:spMk id="78" creationId="{EA44BD90-BB48-424B-AF76-8E4BBCC99444}"/>
          </ac:spMkLst>
        </pc:spChg>
        <pc:spChg chg="add del mod">
          <ac:chgData name="박 종주" userId="ee80f6e723cc3280" providerId="LiveId" clId="{6BB30BAA-8DC5-4A08-88BE-42605F5B55BD}" dt="2020-01-20T06:57:16.338" v="3114" actId="478"/>
          <ac:spMkLst>
            <pc:docMk/>
            <pc:sldMk cId="4196676000" sldId="686"/>
            <ac:spMk id="79" creationId="{8FDEF932-3D89-4D96-B80E-7F626574BFF3}"/>
          </ac:spMkLst>
        </pc:spChg>
        <pc:spChg chg="add del mod">
          <ac:chgData name="박 종주" userId="ee80f6e723cc3280" providerId="LiveId" clId="{6BB30BAA-8DC5-4A08-88BE-42605F5B55BD}" dt="2020-01-20T06:57:19.930" v="3115" actId="478"/>
          <ac:spMkLst>
            <pc:docMk/>
            <pc:sldMk cId="4196676000" sldId="686"/>
            <ac:spMk id="80" creationId="{5CBC6A73-8C46-4C50-A589-1DA604766B1B}"/>
          </ac:spMkLst>
        </pc:spChg>
        <pc:spChg chg="mod">
          <ac:chgData name="박 종주" userId="ee80f6e723cc3280" providerId="LiveId" clId="{6BB30BAA-8DC5-4A08-88BE-42605F5B55BD}" dt="2020-01-30T05:52:11.227" v="12933" actId="20577"/>
          <ac:spMkLst>
            <pc:docMk/>
            <pc:sldMk cId="4196676000" sldId="686"/>
            <ac:spMk id="82" creationId="{576901E0-1B85-47E1-BB12-1B8A8FC15350}"/>
          </ac:spMkLst>
        </pc:spChg>
        <pc:spChg chg="mod">
          <ac:chgData name="박 종주" userId="ee80f6e723cc3280" providerId="LiveId" clId="{6BB30BAA-8DC5-4A08-88BE-42605F5B55BD}" dt="2020-01-20T07:32:54.336" v="3613" actId="14100"/>
          <ac:spMkLst>
            <pc:docMk/>
            <pc:sldMk cId="4196676000" sldId="686"/>
            <ac:spMk id="83" creationId="{AB66DE97-6C19-489D-A6A2-11F0607FF4D4}"/>
          </ac:spMkLst>
        </pc:spChg>
        <pc:spChg chg="mod">
          <ac:chgData name="박 종주" userId="ee80f6e723cc3280" providerId="LiveId" clId="{6BB30BAA-8DC5-4A08-88BE-42605F5B55BD}" dt="2020-01-20T06:40:49.343" v="2683"/>
          <ac:spMkLst>
            <pc:docMk/>
            <pc:sldMk cId="4196676000" sldId="686"/>
            <ac:spMk id="84" creationId="{25B7BACF-9D17-4A8C-8ECD-8F477B7A499B}"/>
          </ac:spMkLst>
        </pc:spChg>
        <pc:spChg chg="add del mod">
          <ac:chgData name="박 종주" userId="ee80f6e723cc3280" providerId="LiveId" clId="{6BB30BAA-8DC5-4A08-88BE-42605F5B55BD}" dt="2020-01-20T06:57:22.923" v="3116" actId="478"/>
          <ac:spMkLst>
            <pc:docMk/>
            <pc:sldMk cId="4196676000" sldId="686"/>
            <ac:spMk id="85" creationId="{23C5F08A-E145-4104-9459-CA2A55077089}"/>
          </ac:spMkLst>
        </pc:spChg>
        <pc:spChg chg="add del mod">
          <ac:chgData name="박 종주" userId="ee80f6e723cc3280" providerId="LiveId" clId="{6BB30BAA-8DC5-4A08-88BE-42605F5B55BD}" dt="2020-01-20T06:57:12.500" v="3111" actId="478"/>
          <ac:spMkLst>
            <pc:docMk/>
            <pc:sldMk cId="4196676000" sldId="686"/>
            <ac:spMk id="86" creationId="{AFBD51CF-C1B5-4574-989F-2D787EE98120}"/>
          </ac:spMkLst>
        </pc:spChg>
        <pc:spChg chg="add del mod">
          <ac:chgData name="박 종주" userId="ee80f6e723cc3280" providerId="LiveId" clId="{6BB30BAA-8DC5-4A08-88BE-42605F5B55BD}" dt="2020-01-20T06:57:25.568" v="3117" actId="478"/>
          <ac:spMkLst>
            <pc:docMk/>
            <pc:sldMk cId="4196676000" sldId="686"/>
            <ac:spMk id="87" creationId="{B91578B7-9319-4516-B624-76DC08FA65E3}"/>
          </ac:spMkLst>
        </pc:spChg>
        <pc:spChg chg="add mod">
          <ac:chgData name="박 종주" userId="ee80f6e723cc3280" providerId="LiveId" clId="{6BB30BAA-8DC5-4A08-88BE-42605F5B55BD}" dt="2020-01-30T06:02:34.588" v="13011" actId="14100"/>
          <ac:spMkLst>
            <pc:docMk/>
            <pc:sldMk cId="4196676000" sldId="686"/>
            <ac:spMk id="88" creationId="{92CE108F-E299-4A04-8A5B-8176A490AF6A}"/>
          </ac:spMkLst>
        </pc:spChg>
        <pc:spChg chg="add mod">
          <ac:chgData name="박 종주" userId="ee80f6e723cc3280" providerId="LiveId" clId="{6BB30BAA-8DC5-4A08-88BE-42605F5B55BD}" dt="2020-01-30T06:02:34.588" v="13011" actId="14100"/>
          <ac:spMkLst>
            <pc:docMk/>
            <pc:sldMk cId="4196676000" sldId="686"/>
            <ac:spMk id="89" creationId="{BB9A901B-86D5-46DB-BC1B-15ABC91DFA71}"/>
          </ac:spMkLst>
        </pc:spChg>
        <pc:spChg chg="mod">
          <ac:chgData name="박 종주" userId="ee80f6e723cc3280" providerId="LiveId" clId="{6BB30BAA-8DC5-4A08-88BE-42605F5B55BD}" dt="2020-01-20T07:49:22.329" v="3840" actId="20577"/>
          <ac:spMkLst>
            <pc:docMk/>
            <pc:sldMk cId="4196676000" sldId="686"/>
            <ac:spMk id="127" creationId="{57EFDA2B-F551-433E-A0EC-569384ED1101}"/>
          </ac:spMkLst>
        </pc:spChg>
        <pc:spChg chg="add del mod">
          <ac:chgData name="박 종주" userId="ee80f6e723cc3280" providerId="LiveId" clId="{6BB30BAA-8DC5-4A08-88BE-42605F5B55BD}" dt="2020-01-30T06:02:14.074" v="13009" actId="14100"/>
          <ac:spMkLst>
            <pc:docMk/>
            <pc:sldMk cId="4196676000" sldId="686"/>
            <ac:spMk id="130" creationId="{CC39714A-6A18-4FAF-A516-7848ABDCCF0C}"/>
          </ac:spMkLst>
        </pc:spChg>
        <pc:spChg chg="add del mod">
          <ac:chgData name="박 종주" userId="ee80f6e723cc3280" providerId="LiveId" clId="{6BB30BAA-8DC5-4A08-88BE-42605F5B55BD}" dt="2020-01-30T06:02:14.074" v="13009" actId="14100"/>
          <ac:spMkLst>
            <pc:docMk/>
            <pc:sldMk cId="4196676000" sldId="686"/>
            <ac:spMk id="131" creationId="{EEF69A04-1DBB-407B-B27A-8D6DFAF63F39}"/>
          </ac:spMkLst>
        </pc:spChg>
        <pc:spChg chg="mod">
          <ac:chgData name="박 종주" userId="ee80f6e723cc3280" providerId="LiveId" clId="{6BB30BAA-8DC5-4A08-88BE-42605F5B55BD}" dt="2020-01-30T05:58:02.867" v="12969" actId="20577"/>
          <ac:spMkLst>
            <pc:docMk/>
            <pc:sldMk cId="4196676000" sldId="686"/>
            <ac:spMk id="138" creationId="{0F4062E6-3466-4274-A016-0597DD8DA810}"/>
          </ac:spMkLst>
        </pc:spChg>
        <pc:spChg chg="mod">
          <ac:chgData name="박 종주" userId="ee80f6e723cc3280" providerId="LiveId" clId="{6BB30BAA-8DC5-4A08-88BE-42605F5B55BD}" dt="2020-01-20T07:49:25.814" v="3842" actId="20577"/>
          <ac:spMkLst>
            <pc:docMk/>
            <pc:sldMk cId="4196676000" sldId="686"/>
            <ac:spMk id="142" creationId="{E2878664-3B24-4E40-B577-488976D22895}"/>
          </ac:spMkLst>
        </pc:spChg>
        <pc:spChg chg="mod">
          <ac:chgData name="박 종주" userId="ee80f6e723cc3280" providerId="LiveId" clId="{6BB30BAA-8DC5-4A08-88BE-42605F5B55BD}" dt="2020-01-20T06:32:23.150" v="2622"/>
          <ac:spMkLst>
            <pc:docMk/>
            <pc:sldMk cId="4196676000" sldId="686"/>
            <ac:spMk id="148" creationId="{BE5F0AFA-D771-40ED-B151-EDB3455F3137}"/>
          </ac:spMkLst>
        </pc:spChg>
        <pc:spChg chg="mod">
          <ac:chgData name="박 종주" userId="ee80f6e723cc3280" providerId="LiveId" clId="{6BB30BAA-8DC5-4A08-88BE-42605F5B55BD}" dt="2020-01-30T05:52:01.965" v="12923" actId="20577"/>
          <ac:spMkLst>
            <pc:docMk/>
            <pc:sldMk cId="4196676000" sldId="686"/>
            <ac:spMk id="166" creationId="{655FAC3A-E24F-4527-8EF8-0521ED379E11}"/>
          </ac:spMkLst>
        </pc:spChg>
        <pc:spChg chg="mod">
          <ac:chgData name="박 종주" userId="ee80f6e723cc3280" providerId="LiveId" clId="{6BB30BAA-8DC5-4A08-88BE-42605F5B55BD}" dt="2020-01-20T06:30:31.464" v="2617" actId="20577"/>
          <ac:spMkLst>
            <pc:docMk/>
            <pc:sldMk cId="4196676000" sldId="686"/>
            <ac:spMk id="168" creationId="{950558A9-E3CB-44AA-9782-047A133F891D}"/>
          </ac:spMkLst>
        </pc:spChg>
        <pc:spChg chg="mod">
          <ac:chgData name="박 종주" userId="ee80f6e723cc3280" providerId="LiveId" clId="{6BB30BAA-8DC5-4A08-88BE-42605F5B55BD}" dt="2020-01-30T05:51:55.605" v="12917" actId="20577"/>
          <ac:spMkLst>
            <pc:docMk/>
            <pc:sldMk cId="4196676000" sldId="686"/>
            <ac:spMk id="171" creationId="{DE36A999-3B5B-456F-A2F5-31752F095144}"/>
          </ac:spMkLst>
        </pc:spChg>
        <pc:spChg chg="add mod">
          <ac:chgData name="박 종주" userId="ee80f6e723cc3280" providerId="LiveId" clId="{6BB30BAA-8DC5-4A08-88BE-42605F5B55BD}" dt="2020-01-30T06:02:20.043" v="13010" actId="1076"/>
          <ac:spMkLst>
            <pc:docMk/>
            <pc:sldMk cId="4196676000" sldId="686"/>
            <ac:spMk id="172" creationId="{8B28573C-789A-4F9A-BE00-5D28A69EA1C3}"/>
          </ac:spMkLst>
        </pc:spChg>
        <pc:spChg chg="mod">
          <ac:chgData name="박 종주" userId="ee80f6e723cc3280" providerId="LiveId" clId="{6BB30BAA-8DC5-4A08-88BE-42605F5B55BD}" dt="2020-01-30T05:52:07.867" v="12929" actId="20577"/>
          <ac:spMkLst>
            <pc:docMk/>
            <pc:sldMk cId="4196676000" sldId="686"/>
            <ac:spMk id="178" creationId="{F3371CB2-8691-4B6C-BF5A-5711228F0825}"/>
          </ac:spMkLst>
        </pc:spChg>
        <pc:spChg chg="mod">
          <ac:chgData name="박 종주" userId="ee80f6e723cc3280" providerId="LiveId" clId="{6BB30BAA-8DC5-4A08-88BE-42605F5B55BD}" dt="2020-01-30T05:51:58.420" v="12919" actId="20577"/>
          <ac:spMkLst>
            <pc:docMk/>
            <pc:sldMk cId="4196676000" sldId="686"/>
            <ac:spMk id="180" creationId="{CD4C4345-AE74-4DAC-A073-2E6D0EE11EF0}"/>
          </ac:spMkLst>
        </pc:spChg>
        <pc:spChg chg="mod">
          <ac:chgData name="박 종주" userId="ee80f6e723cc3280" providerId="LiveId" clId="{6BB30BAA-8DC5-4A08-88BE-42605F5B55BD}" dt="2020-01-30T05:52:00.340" v="12921" actId="20577"/>
          <ac:spMkLst>
            <pc:docMk/>
            <pc:sldMk cId="4196676000" sldId="686"/>
            <ac:spMk id="182" creationId="{CD4422C4-170F-46C3-857A-3529D4C3AA7A}"/>
          </ac:spMkLst>
        </pc:spChg>
        <pc:spChg chg="mod">
          <ac:chgData name="박 종주" userId="ee80f6e723cc3280" providerId="LiveId" clId="{6BB30BAA-8DC5-4A08-88BE-42605F5B55BD}" dt="2020-01-20T07:49:32.578" v="3844" actId="20577"/>
          <ac:spMkLst>
            <pc:docMk/>
            <pc:sldMk cId="4196676000" sldId="686"/>
            <ac:spMk id="191" creationId="{D0FF6590-045C-4158-8D69-716335D23037}"/>
          </ac:spMkLst>
        </pc:spChg>
        <pc:spChg chg="mod">
          <ac:chgData name="박 종주" userId="ee80f6e723cc3280" providerId="LiveId" clId="{6BB30BAA-8DC5-4A08-88BE-42605F5B55BD}" dt="2020-01-30T05:52:03.516" v="12925" actId="20577"/>
          <ac:spMkLst>
            <pc:docMk/>
            <pc:sldMk cId="4196676000" sldId="686"/>
            <ac:spMk id="207" creationId="{1B4D29CA-29D9-42CE-8FAE-0764A07AB10E}"/>
          </ac:spMkLst>
        </pc:spChg>
        <pc:spChg chg="del">
          <ac:chgData name="박 종주" userId="ee80f6e723cc3280" providerId="LiveId" clId="{6BB30BAA-8DC5-4A08-88BE-42605F5B55BD}" dt="2020-01-10T07:15:41.867" v="1527" actId="478"/>
          <ac:spMkLst>
            <pc:docMk/>
            <pc:sldMk cId="4196676000" sldId="686"/>
            <ac:spMk id="209" creationId="{0E7C59CC-A3BA-4391-ABCB-618B7F24B070}"/>
          </ac:spMkLst>
        </pc:spChg>
        <pc:spChg chg="mod">
          <ac:chgData name="박 종주" userId="ee80f6e723cc3280" providerId="LiveId" clId="{6BB30BAA-8DC5-4A08-88BE-42605F5B55BD}" dt="2020-01-20T06:32:40.075" v="2623"/>
          <ac:spMkLst>
            <pc:docMk/>
            <pc:sldMk cId="4196676000" sldId="686"/>
            <ac:spMk id="221" creationId="{428F3663-1C49-40B4-BF10-2A69A575C498}"/>
          </ac:spMkLst>
        </pc:spChg>
        <pc:spChg chg="mod">
          <ac:chgData name="박 종주" userId="ee80f6e723cc3280" providerId="LiveId" clId="{6BB30BAA-8DC5-4A08-88BE-42605F5B55BD}" dt="2020-01-20T06:30:35.288" v="2619" actId="20577"/>
          <ac:spMkLst>
            <pc:docMk/>
            <pc:sldMk cId="4196676000" sldId="686"/>
            <ac:spMk id="222" creationId="{EAAB49CF-03CC-4253-92F9-29915012C372}"/>
          </ac:spMkLst>
        </pc:spChg>
        <pc:spChg chg="mod">
          <ac:chgData name="박 종주" userId="ee80f6e723cc3280" providerId="LiveId" clId="{6BB30BAA-8DC5-4A08-88BE-42605F5B55BD}" dt="2020-01-30T06:03:50.498" v="13035" actId="20577"/>
          <ac:spMkLst>
            <pc:docMk/>
            <pc:sldMk cId="4196676000" sldId="686"/>
            <ac:spMk id="242" creationId="{E90D9EAB-E12B-41C3-8060-1A37028630CF}"/>
          </ac:spMkLst>
        </pc:spChg>
        <pc:spChg chg="del mod">
          <ac:chgData name="박 종주" userId="ee80f6e723cc3280" providerId="LiveId" clId="{6BB30BAA-8DC5-4A08-88BE-42605F5B55BD}" dt="2020-01-20T07:34:45.272" v="3621" actId="478"/>
          <ac:spMkLst>
            <pc:docMk/>
            <pc:sldMk cId="4196676000" sldId="686"/>
            <ac:spMk id="326" creationId="{997830D9-19A7-4E4F-9118-503BF483312C}"/>
          </ac:spMkLst>
        </pc:spChg>
        <pc:spChg chg="del mod">
          <ac:chgData name="박 종주" userId="ee80f6e723cc3280" providerId="LiveId" clId="{6BB30BAA-8DC5-4A08-88BE-42605F5B55BD}" dt="2020-01-20T07:34:45.272" v="3621" actId="478"/>
          <ac:spMkLst>
            <pc:docMk/>
            <pc:sldMk cId="4196676000" sldId="686"/>
            <ac:spMk id="327" creationId="{DE8C2A7F-3293-449E-A779-C81E020C1B9E}"/>
          </ac:spMkLst>
        </pc:spChg>
        <pc:grpChg chg="add mod">
          <ac:chgData name="박 종주" userId="ee80f6e723cc3280" providerId="LiveId" clId="{6BB30BAA-8DC5-4A08-88BE-42605F5B55BD}" dt="2020-01-30T05:43:19.994" v="12675" actId="1035"/>
          <ac:grpSpMkLst>
            <pc:docMk/>
            <pc:sldMk cId="4196676000" sldId="686"/>
            <ac:grpSpMk id="51" creationId="{E5CD68AE-9D56-4173-BDC0-B6B643E5D608}"/>
          </ac:grpSpMkLst>
        </pc:grpChg>
        <pc:grpChg chg="add mod">
          <ac:chgData name="박 종주" userId="ee80f6e723cc3280" providerId="LiveId" clId="{6BB30BAA-8DC5-4A08-88BE-42605F5B55BD}" dt="2020-01-30T05:43:19.994" v="12675" actId="1035"/>
          <ac:grpSpMkLst>
            <pc:docMk/>
            <pc:sldMk cId="4196676000" sldId="686"/>
            <ac:grpSpMk id="59" creationId="{51134712-269F-4819-BEAC-2CF0557177C9}"/>
          </ac:grpSpMkLst>
        </pc:grpChg>
        <pc:grpChg chg="add del mod">
          <ac:chgData name="박 종주" userId="ee80f6e723cc3280" providerId="LiveId" clId="{6BB30BAA-8DC5-4A08-88BE-42605F5B55BD}" dt="2020-01-20T06:57:10.335" v="3109" actId="478"/>
          <ac:grpSpMkLst>
            <pc:docMk/>
            <pc:sldMk cId="4196676000" sldId="686"/>
            <ac:grpSpMk id="70" creationId="{2092731B-1468-426E-8BB8-D562147D196C}"/>
          </ac:grpSpMkLst>
        </pc:grpChg>
        <pc:grpChg chg="add del mod">
          <ac:chgData name="박 종주" userId="ee80f6e723cc3280" providerId="LiveId" clId="{6BB30BAA-8DC5-4A08-88BE-42605F5B55BD}" dt="2020-01-20T06:57:10.335" v="3109" actId="478"/>
          <ac:grpSpMkLst>
            <pc:docMk/>
            <pc:sldMk cId="4196676000" sldId="686"/>
            <ac:grpSpMk id="75" creationId="{2F2FC998-FB4A-46C4-A904-4F9DA8889850}"/>
          </ac:grpSpMkLst>
        </pc:grpChg>
        <pc:grpChg chg="add mod">
          <ac:chgData name="박 종주" userId="ee80f6e723cc3280" providerId="LiveId" clId="{6BB30BAA-8DC5-4A08-88BE-42605F5B55BD}" dt="2020-01-30T05:43:19.994" v="12675" actId="1035"/>
          <ac:grpSpMkLst>
            <pc:docMk/>
            <pc:sldMk cId="4196676000" sldId="686"/>
            <ac:grpSpMk id="81" creationId="{A0575D96-ADDE-4C15-8363-8E157EDC5B46}"/>
          </ac:grpSpMkLst>
        </pc:grpChg>
        <pc:grpChg chg="add del mod">
          <ac:chgData name="박 종주" userId="ee80f6e723cc3280" providerId="LiveId" clId="{6BB30BAA-8DC5-4A08-88BE-42605F5B55BD}" dt="2020-01-20T07:35:24.080" v="3642" actId="478"/>
          <ac:grpSpMkLst>
            <pc:docMk/>
            <pc:sldMk cId="4196676000" sldId="686"/>
            <ac:grpSpMk id="90" creationId="{60766F60-C38F-45C7-96AE-EAE32E05504C}"/>
          </ac:grpSpMkLst>
        </pc:grpChg>
        <pc:grpChg chg="add del mod">
          <ac:chgData name="박 종주" userId="ee80f6e723cc3280" providerId="LiveId" clId="{6BB30BAA-8DC5-4A08-88BE-42605F5B55BD}" dt="2020-01-20T07:35:24.080" v="3642" actId="478"/>
          <ac:grpSpMkLst>
            <pc:docMk/>
            <pc:sldMk cId="4196676000" sldId="686"/>
            <ac:grpSpMk id="94" creationId="{9C33A8E9-4F3E-4E78-AD86-E47E6E1E927E}"/>
          </ac:grpSpMkLst>
        </pc:grpChg>
        <pc:grpChg chg="add del mod">
          <ac:chgData name="박 종주" userId="ee80f6e723cc3280" providerId="LiveId" clId="{6BB30BAA-8DC5-4A08-88BE-42605F5B55BD}" dt="2020-01-30T05:41:52.569" v="12654"/>
          <ac:grpSpMkLst>
            <pc:docMk/>
            <pc:sldMk cId="4196676000" sldId="686"/>
            <ac:grpSpMk id="97" creationId="{898A98B9-E652-484E-906E-563591FED231}"/>
          </ac:grpSpMkLst>
        </pc:grpChg>
        <pc:grpChg chg="add del mod">
          <ac:chgData name="박 종주" userId="ee80f6e723cc3280" providerId="LiveId" clId="{6BB30BAA-8DC5-4A08-88BE-42605F5B55BD}" dt="2020-01-20T07:35:24.080" v="3642" actId="478"/>
          <ac:grpSpMkLst>
            <pc:docMk/>
            <pc:sldMk cId="4196676000" sldId="686"/>
            <ac:grpSpMk id="98" creationId="{7E0FB3F3-8940-4C3B-A413-469715249D21}"/>
          </ac:grpSpMkLst>
        </pc:grpChg>
        <pc:grpChg chg="add del mod">
          <ac:chgData name="박 종주" userId="ee80f6e723cc3280" providerId="LiveId" clId="{6BB30BAA-8DC5-4A08-88BE-42605F5B55BD}" dt="2020-01-20T07:35:24.080" v="3642" actId="478"/>
          <ac:grpSpMkLst>
            <pc:docMk/>
            <pc:sldMk cId="4196676000" sldId="686"/>
            <ac:grpSpMk id="102" creationId="{B4337BEF-1A3E-49DA-8634-B8B97FC3781E}"/>
          </ac:grpSpMkLst>
        </pc:grpChg>
        <pc:grpChg chg="add del mod">
          <ac:chgData name="박 종주" userId="ee80f6e723cc3280" providerId="LiveId" clId="{6BB30BAA-8DC5-4A08-88BE-42605F5B55BD}" dt="2020-01-30T05:41:52.569" v="12654"/>
          <ac:grpSpMkLst>
            <pc:docMk/>
            <pc:sldMk cId="4196676000" sldId="686"/>
            <ac:grpSpMk id="104" creationId="{B5318097-7121-4063-9DBC-A535F4B47C85}"/>
          </ac:grpSpMkLst>
        </pc:grpChg>
        <pc:grpChg chg="add del mod">
          <ac:chgData name="박 종주" userId="ee80f6e723cc3280" providerId="LiveId" clId="{6BB30BAA-8DC5-4A08-88BE-42605F5B55BD}" dt="2020-01-20T07:35:24.080" v="3642" actId="478"/>
          <ac:grpSpMkLst>
            <pc:docMk/>
            <pc:sldMk cId="4196676000" sldId="686"/>
            <ac:grpSpMk id="106" creationId="{51527608-C472-4D3C-9108-35750F117055}"/>
          </ac:grpSpMkLst>
        </pc:grpChg>
        <pc:grpChg chg="add del mod">
          <ac:chgData name="박 종주" userId="ee80f6e723cc3280" providerId="LiveId" clId="{6BB30BAA-8DC5-4A08-88BE-42605F5B55BD}" dt="2020-01-30T05:41:52.569" v="12654"/>
          <ac:grpSpMkLst>
            <pc:docMk/>
            <pc:sldMk cId="4196676000" sldId="686"/>
            <ac:grpSpMk id="108" creationId="{B0A79847-DA09-4E46-9FC5-20C09EF02F24}"/>
          </ac:grpSpMkLst>
        </pc:grpChg>
        <pc:grpChg chg="add del mod">
          <ac:chgData name="박 종주" userId="ee80f6e723cc3280" providerId="LiveId" clId="{6BB30BAA-8DC5-4A08-88BE-42605F5B55BD}" dt="2020-01-20T07:35:24.080" v="3642" actId="478"/>
          <ac:grpSpMkLst>
            <pc:docMk/>
            <pc:sldMk cId="4196676000" sldId="686"/>
            <ac:grpSpMk id="110" creationId="{6461DFE1-5DB3-4E01-8073-038612488A43}"/>
          </ac:grpSpMkLst>
        </pc:grpChg>
        <pc:grpChg chg="add del">
          <ac:chgData name="박 종주" userId="ee80f6e723cc3280" providerId="LiveId" clId="{6BB30BAA-8DC5-4A08-88BE-42605F5B55BD}" dt="2020-01-30T05:42:15.122" v="12659"/>
          <ac:grpSpMkLst>
            <pc:docMk/>
            <pc:sldMk cId="4196676000" sldId="686"/>
            <ac:grpSpMk id="112" creationId="{9BA1FD67-2E0C-4B15-9032-4BEF9A9F98AA}"/>
          </ac:grpSpMkLst>
        </pc:grpChg>
        <pc:grpChg chg="add del mod">
          <ac:chgData name="박 종주" userId="ee80f6e723cc3280" providerId="LiveId" clId="{6BB30BAA-8DC5-4A08-88BE-42605F5B55BD}" dt="2020-01-20T07:35:24.080" v="3642" actId="478"/>
          <ac:grpSpMkLst>
            <pc:docMk/>
            <pc:sldMk cId="4196676000" sldId="686"/>
            <ac:grpSpMk id="114" creationId="{0BED6184-B0DB-4192-A0B7-48D92B015EBF}"/>
          </ac:grpSpMkLst>
        </pc:grpChg>
        <pc:grpChg chg="add del mod">
          <ac:chgData name="박 종주" userId="ee80f6e723cc3280" providerId="LiveId" clId="{6BB30BAA-8DC5-4A08-88BE-42605F5B55BD}" dt="2020-01-20T07:35:24.080" v="3642" actId="478"/>
          <ac:grpSpMkLst>
            <pc:docMk/>
            <pc:sldMk cId="4196676000" sldId="686"/>
            <ac:grpSpMk id="118" creationId="{8DF691DC-EA76-4421-AE93-3B08FF8F69FD}"/>
          </ac:grpSpMkLst>
        </pc:grpChg>
        <pc:grpChg chg="add del">
          <ac:chgData name="박 종주" userId="ee80f6e723cc3280" providerId="LiveId" clId="{6BB30BAA-8DC5-4A08-88BE-42605F5B55BD}" dt="2020-01-30T05:42:15.122" v="12659"/>
          <ac:grpSpMkLst>
            <pc:docMk/>
            <pc:sldMk cId="4196676000" sldId="686"/>
            <ac:grpSpMk id="119" creationId="{E893127C-9725-4365-BFF1-FC6AFEB84754}"/>
          </ac:grpSpMkLst>
        </pc:grpChg>
        <pc:grpChg chg="add del mod">
          <ac:chgData name="박 종주" userId="ee80f6e723cc3280" providerId="LiveId" clId="{6BB30BAA-8DC5-4A08-88BE-42605F5B55BD}" dt="2020-01-20T07:35:24.080" v="3642" actId="478"/>
          <ac:grpSpMkLst>
            <pc:docMk/>
            <pc:sldMk cId="4196676000" sldId="686"/>
            <ac:grpSpMk id="122" creationId="{2A024D80-78C1-4101-8539-3EE8FB306430}"/>
          </ac:grpSpMkLst>
        </pc:grpChg>
        <pc:grpChg chg="add del mod">
          <ac:chgData name="박 종주" userId="ee80f6e723cc3280" providerId="LiveId" clId="{6BB30BAA-8DC5-4A08-88BE-42605F5B55BD}" dt="2020-01-30T05:56:44.246" v="12959"/>
          <ac:grpSpMkLst>
            <pc:docMk/>
            <pc:sldMk cId="4196676000" sldId="686"/>
            <ac:grpSpMk id="126" creationId="{F4511B9A-6212-40CF-BBA9-B12C06337FD3}"/>
          </ac:grpSpMkLst>
        </pc:grpChg>
        <pc:grpChg chg="add mod">
          <ac:chgData name="박 종주" userId="ee80f6e723cc3280" providerId="LiveId" clId="{6BB30BAA-8DC5-4A08-88BE-42605F5B55BD}" dt="2020-01-30T06:02:40.882" v="13022" actId="1035"/>
          <ac:grpSpMkLst>
            <pc:docMk/>
            <pc:sldMk cId="4196676000" sldId="686"/>
            <ac:grpSpMk id="133" creationId="{4706E8EB-BEA0-4B60-9826-DB458B641C02}"/>
          </ac:grpSpMkLst>
        </pc:grpChg>
        <pc:grpChg chg="add del mod">
          <ac:chgData name="박 종주" userId="ee80f6e723cc3280" providerId="LiveId" clId="{6BB30BAA-8DC5-4A08-88BE-42605F5B55BD}" dt="2020-01-30T05:56:44.246" v="12959"/>
          <ac:grpSpMkLst>
            <pc:docMk/>
            <pc:sldMk cId="4196676000" sldId="686"/>
            <ac:grpSpMk id="139" creationId="{29EA4B5D-5310-4B93-A193-48D6D8949BF6}"/>
          </ac:grpSpMkLst>
        </pc:grpChg>
        <pc:grpChg chg="add del mod">
          <ac:chgData name="박 종주" userId="ee80f6e723cc3280" providerId="LiveId" clId="{6BB30BAA-8DC5-4A08-88BE-42605F5B55BD}" dt="2020-01-20T07:35:24.080" v="3642" actId="478"/>
          <ac:grpSpMkLst>
            <pc:docMk/>
            <pc:sldMk cId="4196676000" sldId="686"/>
            <ac:grpSpMk id="155" creationId="{79E5B78A-EF02-4FF9-9F35-BAB9EEC1B6A8}"/>
          </ac:grpSpMkLst>
        </pc:grpChg>
        <pc:grpChg chg="add del">
          <ac:chgData name="박 종주" userId="ee80f6e723cc3280" providerId="LiveId" clId="{6BB30BAA-8DC5-4A08-88BE-42605F5B55BD}" dt="2020-01-30T05:42:15.122" v="12659"/>
          <ac:grpSpMkLst>
            <pc:docMk/>
            <pc:sldMk cId="4196676000" sldId="686"/>
            <ac:grpSpMk id="159" creationId="{261539A8-67A8-4D19-82F7-D05791BE7937}"/>
          </ac:grpSpMkLst>
        </pc:grpChg>
        <pc:grpChg chg="add del">
          <ac:chgData name="박 종주" userId="ee80f6e723cc3280" providerId="LiveId" clId="{6BB30BAA-8DC5-4A08-88BE-42605F5B55BD}" dt="2020-01-30T05:42:15.122" v="12659"/>
          <ac:grpSpMkLst>
            <pc:docMk/>
            <pc:sldMk cId="4196676000" sldId="686"/>
            <ac:grpSpMk id="163" creationId="{CEFCC1E4-10AC-4EFD-8931-ED4F15D4EA10}"/>
          </ac:grpSpMkLst>
        </pc:grpChg>
        <pc:grpChg chg="add del mod">
          <ac:chgData name="박 종주" userId="ee80f6e723cc3280" providerId="LiveId" clId="{6BB30BAA-8DC5-4A08-88BE-42605F5B55BD}" dt="2020-01-20T07:35:24.080" v="3642" actId="478"/>
          <ac:grpSpMkLst>
            <pc:docMk/>
            <pc:sldMk cId="4196676000" sldId="686"/>
            <ac:grpSpMk id="167" creationId="{ADD65E60-9821-4BE4-850D-F394975AAF60}"/>
          </ac:grpSpMkLst>
        </pc:grpChg>
        <pc:grpChg chg="add mod">
          <ac:chgData name="박 종주" userId="ee80f6e723cc3280" providerId="LiveId" clId="{6BB30BAA-8DC5-4A08-88BE-42605F5B55BD}" dt="2020-01-30T05:43:11.430" v="12671" actId="1076"/>
          <ac:grpSpMkLst>
            <pc:docMk/>
            <pc:sldMk cId="4196676000" sldId="686"/>
            <ac:grpSpMk id="168" creationId="{6B464D80-F08B-4D2A-A24B-F4562131C36B}"/>
          </ac:grpSpMkLst>
        </pc:grpChg>
        <pc:grpChg chg="add del mod">
          <ac:chgData name="박 종주" userId="ee80f6e723cc3280" providerId="LiveId" clId="{6BB30BAA-8DC5-4A08-88BE-42605F5B55BD}" dt="2020-01-20T07:38:24.991" v="3679" actId="478"/>
          <ac:grpSpMkLst>
            <pc:docMk/>
            <pc:sldMk cId="4196676000" sldId="686"/>
            <ac:grpSpMk id="173" creationId="{3A47A615-2FC9-4273-86F9-61AB03F12653}"/>
          </ac:grpSpMkLst>
        </pc:grpChg>
        <pc:grpChg chg="add mod">
          <ac:chgData name="박 종주" userId="ee80f6e723cc3280" providerId="LiveId" clId="{6BB30BAA-8DC5-4A08-88BE-42605F5B55BD}" dt="2020-01-30T05:43:11.430" v="12671" actId="1076"/>
          <ac:grpSpMkLst>
            <pc:docMk/>
            <pc:sldMk cId="4196676000" sldId="686"/>
            <ac:grpSpMk id="176" creationId="{3422AE47-D8AE-45E0-A49C-23EAFF3C2E78}"/>
          </ac:grpSpMkLst>
        </pc:grpChg>
        <pc:grpChg chg="add mod">
          <ac:chgData name="박 종주" userId="ee80f6e723cc3280" providerId="LiveId" clId="{6BB30BAA-8DC5-4A08-88BE-42605F5B55BD}" dt="2020-01-30T05:43:11.430" v="12671" actId="1076"/>
          <ac:grpSpMkLst>
            <pc:docMk/>
            <pc:sldMk cId="4196676000" sldId="686"/>
            <ac:grpSpMk id="181" creationId="{7FD92701-164E-4D73-8CE3-A2B6B5C8D9A2}"/>
          </ac:grpSpMkLst>
        </pc:grpChg>
        <pc:grpChg chg="add">
          <ac:chgData name="박 종주" userId="ee80f6e723cc3280" providerId="LiveId" clId="{6BB30BAA-8DC5-4A08-88BE-42605F5B55BD}" dt="2020-01-30T05:57:28.361" v="12964"/>
          <ac:grpSpMkLst>
            <pc:docMk/>
            <pc:sldMk cId="4196676000" sldId="686"/>
            <ac:grpSpMk id="185" creationId="{A4357C90-75DE-412F-B102-023ADDD05472}"/>
          </ac:grpSpMkLst>
        </pc:grpChg>
        <pc:grpChg chg="add del mod">
          <ac:chgData name="박 종주" userId="ee80f6e723cc3280" providerId="LiveId" clId="{6BB30BAA-8DC5-4A08-88BE-42605F5B55BD}" dt="2020-01-30T05:56:44.246" v="12959"/>
          <ac:grpSpMkLst>
            <pc:docMk/>
            <pc:sldMk cId="4196676000" sldId="686"/>
            <ac:grpSpMk id="187" creationId="{6F3FA035-B3A0-4C75-A102-44776BA1F10A}"/>
          </ac:grpSpMkLst>
        </pc:grpChg>
        <pc:grpChg chg="add del mod">
          <ac:chgData name="박 종주" userId="ee80f6e723cc3280" providerId="LiveId" clId="{6BB30BAA-8DC5-4A08-88BE-42605F5B55BD}" dt="2020-01-30T05:57:17.875" v="12962" actId="478"/>
          <ac:grpSpMkLst>
            <pc:docMk/>
            <pc:sldMk cId="4196676000" sldId="686"/>
            <ac:grpSpMk id="214" creationId="{892F9781-F237-4569-B6A2-7F405CC2FDF1}"/>
          </ac:grpSpMkLst>
        </pc:grpChg>
        <pc:grpChg chg="mod">
          <ac:chgData name="박 종주" userId="ee80f6e723cc3280" providerId="LiveId" clId="{6BB30BAA-8DC5-4A08-88BE-42605F5B55BD}" dt="2020-01-30T05:43:19.994" v="12675" actId="1035"/>
          <ac:grpSpMkLst>
            <pc:docMk/>
            <pc:sldMk cId="4196676000" sldId="686"/>
            <ac:grpSpMk id="223" creationId="{881D845B-02B8-4132-B059-43C379D9E3D5}"/>
          </ac:grpSpMkLst>
        </pc:grpChg>
        <pc:grpChg chg="mod">
          <ac:chgData name="박 종주" userId="ee80f6e723cc3280" providerId="LiveId" clId="{6BB30BAA-8DC5-4A08-88BE-42605F5B55BD}" dt="2020-01-30T05:43:19.994" v="12675" actId="1035"/>
          <ac:grpSpMkLst>
            <pc:docMk/>
            <pc:sldMk cId="4196676000" sldId="686"/>
            <ac:grpSpMk id="224" creationId="{A70E7744-123A-4664-9A20-B0DB8FFC5DD6}"/>
          </ac:grpSpMkLst>
        </pc:grpChg>
        <pc:grpChg chg="del">
          <ac:chgData name="박 종주" userId="ee80f6e723cc3280" providerId="LiveId" clId="{6BB30BAA-8DC5-4A08-88BE-42605F5B55BD}" dt="2020-01-10T07:15:49.473" v="1528" actId="478"/>
          <ac:grpSpMkLst>
            <pc:docMk/>
            <pc:sldMk cId="4196676000" sldId="686"/>
            <ac:grpSpMk id="225" creationId="{2348B547-5E1E-42F1-B935-3DD7EC5DCD45}"/>
          </ac:grpSpMkLst>
        </pc:grpChg>
        <pc:grpChg chg="mod">
          <ac:chgData name="박 종주" userId="ee80f6e723cc3280" providerId="LiveId" clId="{6BB30BAA-8DC5-4A08-88BE-42605F5B55BD}" dt="2020-01-30T05:43:19.994" v="12675" actId="1035"/>
          <ac:grpSpMkLst>
            <pc:docMk/>
            <pc:sldMk cId="4196676000" sldId="686"/>
            <ac:grpSpMk id="226" creationId="{01EEF154-55EC-4A12-8A26-BD234BF87391}"/>
          </ac:grpSpMkLst>
        </pc:grpChg>
        <pc:grpChg chg="del mod">
          <ac:chgData name="박 종주" userId="ee80f6e723cc3280" providerId="LiveId" clId="{6BB30BAA-8DC5-4A08-88BE-42605F5B55BD}" dt="2020-01-20T06:57:01.710" v="3105" actId="478"/>
          <ac:grpSpMkLst>
            <pc:docMk/>
            <pc:sldMk cId="4196676000" sldId="686"/>
            <ac:grpSpMk id="227" creationId="{26DCB711-07A1-4174-9A0D-8AF1260F36D1}"/>
          </ac:grpSpMkLst>
        </pc:grpChg>
        <pc:grpChg chg="del mod">
          <ac:chgData name="박 종주" userId="ee80f6e723cc3280" providerId="LiveId" clId="{6BB30BAA-8DC5-4A08-88BE-42605F5B55BD}" dt="2020-01-20T06:57:03.454" v="3106" actId="478"/>
          <ac:grpSpMkLst>
            <pc:docMk/>
            <pc:sldMk cId="4196676000" sldId="686"/>
            <ac:grpSpMk id="228" creationId="{69B4BFF1-0EC9-4F57-89E9-79915D35ACE4}"/>
          </ac:grpSpMkLst>
        </pc:grpChg>
        <pc:grpChg chg="add mod">
          <ac:chgData name="박 종주" userId="ee80f6e723cc3280" providerId="LiveId" clId="{6BB30BAA-8DC5-4A08-88BE-42605F5B55BD}" dt="2020-01-30T06:02:55.078" v="13025" actId="1035"/>
          <ac:grpSpMkLst>
            <pc:docMk/>
            <pc:sldMk cId="4196676000" sldId="686"/>
            <ac:grpSpMk id="241" creationId="{8A7B69CE-8FB1-4884-A5C9-AAB3D6D7C113}"/>
          </ac:grpSpMkLst>
        </pc:grpChg>
        <pc:graphicFrameChg chg="add del mod modGraphic">
          <ac:chgData name="박 종주" userId="ee80f6e723cc3280" providerId="LiveId" clId="{6BB30BAA-8DC5-4A08-88BE-42605F5B55BD}" dt="2020-01-30T09:15:10.487" v="14097"/>
          <ac:graphicFrameMkLst>
            <pc:docMk/>
            <pc:sldMk cId="4196676000" sldId="686"/>
            <ac:graphicFrameMk id="74" creationId="{864D37CE-3566-4A1B-B498-0EA0CEA5918E}"/>
          </ac:graphicFrameMkLst>
        </pc:graphicFrameChg>
      </pc:sldChg>
      <pc:sldChg chg="addSp delSp modSp">
        <pc:chgData name="박 종주" userId="ee80f6e723cc3280" providerId="LiveId" clId="{6BB30BAA-8DC5-4A08-88BE-42605F5B55BD}" dt="2020-01-30T09:14:12.045" v="14070" actId="6549"/>
        <pc:sldMkLst>
          <pc:docMk/>
          <pc:sldMk cId="3977128820" sldId="687"/>
        </pc:sldMkLst>
        <pc:spChg chg="mod">
          <ac:chgData name="박 종주" userId="ee80f6e723cc3280" providerId="LiveId" clId="{6BB30BAA-8DC5-4A08-88BE-42605F5B55BD}" dt="2020-01-09T07:32:21.110" v="538"/>
          <ac:spMkLst>
            <pc:docMk/>
            <pc:sldMk cId="3977128820" sldId="687"/>
            <ac:spMk id="2" creationId="{35945ACB-7992-43D6-85E0-57DBF4AF9EDC}"/>
          </ac:spMkLst>
        </pc:spChg>
        <pc:spChg chg="add del">
          <ac:chgData name="박 종주" userId="ee80f6e723cc3280" providerId="LiveId" clId="{6BB30BAA-8DC5-4A08-88BE-42605F5B55BD}" dt="2020-01-30T05:31:48.069" v="12522"/>
          <ac:spMkLst>
            <pc:docMk/>
            <pc:sldMk cId="3977128820" sldId="687"/>
            <ac:spMk id="3" creationId="{5B5736A2-6421-48F2-AB7E-215A3C43FD87}"/>
          </ac:spMkLst>
        </pc:spChg>
        <pc:spChg chg="mod">
          <ac:chgData name="박 종주" userId="ee80f6e723cc3280" providerId="LiveId" clId="{6BB30BAA-8DC5-4A08-88BE-42605F5B55BD}" dt="2020-01-30T05:39:56.229" v="12643" actId="1036"/>
          <ac:spMkLst>
            <pc:docMk/>
            <pc:sldMk cId="3977128820" sldId="687"/>
            <ac:spMk id="7" creationId="{54EBDFF4-F28E-4578-81CE-39C6A7AB29ED}"/>
          </ac:spMkLst>
        </pc:spChg>
        <pc:spChg chg="mod">
          <ac:chgData name="박 종주" userId="ee80f6e723cc3280" providerId="LiveId" clId="{6BB30BAA-8DC5-4A08-88BE-42605F5B55BD}" dt="2020-01-09T07:15:32.722" v="338" actId="6549"/>
          <ac:spMkLst>
            <pc:docMk/>
            <pc:sldMk cId="3977128820" sldId="687"/>
            <ac:spMk id="87" creationId="{AEBA489F-A2CC-40DA-A701-BDDFE56A6FFC}"/>
          </ac:spMkLst>
        </pc:spChg>
        <pc:spChg chg="add mod">
          <ac:chgData name="박 종주" userId="ee80f6e723cc3280" providerId="LiveId" clId="{6BB30BAA-8DC5-4A08-88BE-42605F5B55BD}" dt="2020-01-30T05:24:57.868" v="12486" actId="571"/>
          <ac:spMkLst>
            <pc:docMk/>
            <pc:sldMk cId="3977128820" sldId="687"/>
            <ac:spMk id="88" creationId="{40CF8AF3-67F0-48AD-9D3D-4646362C5C97}"/>
          </ac:spMkLst>
        </pc:spChg>
        <pc:spChg chg="mod">
          <ac:chgData name="박 종주" userId="ee80f6e723cc3280" providerId="LiveId" clId="{6BB30BAA-8DC5-4A08-88BE-42605F5B55BD}" dt="2020-01-30T05:25:34.518" v="12500" actId="20577"/>
          <ac:spMkLst>
            <pc:docMk/>
            <pc:sldMk cId="3977128820" sldId="687"/>
            <ac:spMk id="90" creationId="{103922FC-80B3-46E4-96EF-70ADB35E15FF}"/>
          </ac:spMkLst>
        </pc:spChg>
        <pc:spChg chg="mod">
          <ac:chgData name="박 종주" userId="ee80f6e723cc3280" providerId="LiveId" clId="{6BB30BAA-8DC5-4A08-88BE-42605F5B55BD}" dt="2020-01-30T05:25:42.348" v="12518"/>
          <ac:spMkLst>
            <pc:docMk/>
            <pc:sldMk cId="3977128820" sldId="687"/>
            <ac:spMk id="91" creationId="{BAFEB87D-8C20-40A3-B52D-1774311A7338}"/>
          </ac:spMkLst>
        </pc:spChg>
        <pc:spChg chg="mod">
          <ac:chgData name="박 종주" userId="ee80f6e723cc3280" providerId="LiveId" clId="{6BB30BAA-8DC5-4A08-88BE-42605F5B55BD}" dt="2020-01-30T05:28:17.933" v="12520"/>
          <ac:spMkLst>
            <pc:docMk/>
            <pc:sldMk cId="3977128820" sldId="687"/>
            <ac:spMk id="92" creationId="{A9A58735-0B0E-4E33-A4D3-2A1B296D8866}"/>
          </ac:spMkLst>
        </pc:spChg>
        <pc:spChg chg="mod">
          <ac:chgData name="박 종주" userId="ee80f6e723cc3280" providerId="LiveId" clId="{6BB30BAA-8DC5-4A08-88BE-42605F5B55BD}" dt="2020-01-30T05:49:18.920" v="12904" actId="20577"/>
          <ac:spMkLst>
            <pc:docMk/>
            <pc:sldMk cId="3977128820" sldId="687"/>
            <ac:spMk id="109" creationId="{AC05D67A-9821-4456-9D1D-D21F4F06ACD4}"/>
          </ac:spMkLst>
        </pc:spChg>
        <pc:spChg chg="mod">
          <ac:chgData name="박 종주" userId="ee80f6e723cc3280" providerId="LiveId" clId="{6BB30BAA-8DC5-4A08-88BE-42605F5B55BD}" dt="2020-01-30T05:34:53.198" v="12581"/>
          <ac:spMkLst>
            <pc:docMk/>
            <pc:sldMk cId="3977128820" sldId="687"/>
            <ac:spMk id="119" creationId="{D99B8E7D-A0F9-4DC8-969D-A2F335515A97}"/>
          </ac:spMkLst>
        </pc:spChg>
        <pc:spChg chg="mod">
          <ac:chgData name="박 종주" userId="ee80f6e723cc3280" providerId="LiveId" clId="{6BB30BAA-8DC5-4A08-88BE-42605F5B55BD}" dt="2020-01-30T05:47:24.194" v="12875" actId="20577"/>
          <ac:spMkLst>
            <pc:docMk/>
            <pc:sldMk cId="3977128820" sldId="687"/>
            <ac:spMk id="120" creationId="{C95B1FE3-9E69-429C-9326-70C933F8625E}"/>
          </ac:spMkLst>
        </pc:spChg>
        <pc:spChg chg="mod">
          <ac:chgData name="박 종주" userId="ee80f6e723cc3280" providerId="LiveId" clId="{6BB30BAA-8DC5-4A08-88BE-42605F5B55BD}" dt="2020-01-30T05:48:41.922" v="12888" actId="20577"/>
          <ac:spMkLst>
            <pc:docMk/>
            <pc:sldMk cId="3977128820" sldId="687"/>
            <ac:spMk id="121" creationId="{13A7D168-DFC2-460C-9061-A40CDDF827E4}"/>
          </ac:spMkLst>
        </pc:spChg>
        <pc:spChg chg="mod">
          <ac:chgData name="박 종주" userId="ee80f6e723cc3280" providerId="LiveId" clId="{6BB30BAA-8DC5-4A08-88BE-42605F5B55BD}" dt="2020-01-30T05:48:58.932" v="12896" actId="20577"/>
          <ac:spMkLst>
            <pc:docMk/>
            <pc:sldMk cId="3977128820" sldId="687"/>
            <ac:spMk id="122" creationId="{5E37C373-3BDF-47B9-9A51-6446F5933732}"/>
          </ac:spMkLst>
        </pc:spChg>
        <pc:spChg chg="mod">
          <ac:chgData name="박 종주" userId="ee80f6e723cc3280" providerId="LiveId" clId="{6BB30BAA-8DC5-4A08-88BE-42605F5B55BD}" dt="2020-01-30T05:49:15.445" v="12902" actId="20577"/>
          <ac:spMkLst>
            <pc:docMk/>
            <pc:sldMk cId="3977128820" sldId="687"/>
            <ac:spMk id="125" creationId="{1F271968-7236-426B-86E5-B701B569A1A1}"/>
          </ac:spMkLst>
        </pc:spChg>
        <pc:spChg chg="mod">
          <ac:chgData name="박 종주" userId="ee80f6e723cc3280" providerId="LiveId" clId="{6BB30BAA-8DC5-4A08-88BE-42605F5B55BD}" dt="2020-01-30T05:46:47.517" v="12867" actId="20577"/>
          <ac:spMkLst>
            <pc:docMk/>
            <pc:sldMk cId="3977128820" sldId="687"/>
            <ac:spMk id="130" creationId="{2B89A87F-00D8-4139-A80B-B397826BCFC3}"/>
          </ac:spMkLst>
        </pc:spChg>
        <pc:spChg chg="mod">
          <ac:chgData name="박 종주" userId="ee80f6e723cc3280" providerId="LiveId" clId="{6BB30BAA-8DC5-4A08-88BE-42605F5B55BD}" dt="2020-01-30T05:35:02.680" v="12593"/>
          <ac:spMkLst>
            <pc:docMk/>
            <pc:sldMk cId="3977128820" sldId="687"/>
            <ac:spMk id="132" creationId="{9994A6C2-1B72-46F1-9384-5AAE92DC80CB}"/>
          </ac:spMkLst>
        </pc:spChg>
        <pc:spChg chg="mod">
          <ac:chgData name="박 종주" userId="ee80f6e723cc3280" providerId="LiveId" clId="{6BB30BAA-8DC5-4A08-88BE-42605F5B55BD}" dt="2020-01-30T05:46:49.879" v="12868" actId="20577"/>
          <ac:spMkLst>
            <pc:docMk/>
            <pc:sldMk cId="3977128820" sldId="687"/>
            <ac:spMk id="134" creationId="{8575447D-B405-4600-BE2F-35916A817B37}"/>
          </ac:spMkLst>
        </pc:spChg>
        <pc:spChg chg="mod">
          <ac:chgData name="박 종주" userId="ee80f6e723cc3280" providerId="LiveId" clId="{6BB30BAA-8DC5-4A08-88BE-42605F5B55BD}" dt="2020-01-30T05:35:07.400" v="12605"/>
          <ac:spMkLst>
            <pc:docMk/>
            <pc:sldMk cId="3977128820" sldId="687"/>
            <ac:spMk id="136" creationId="{86B4E356-890F-4F2F-80A9-9C71CF657BAB}"/>
          </ac:spMkLst>
        </pc:spChg>
        <pc:spChg chg="mod">
          <ac:chgData name="박 종주" userId="ee80f6e723cc3280" providerId="LiveId" clId="{6BB30BAA-8DC5-4A08-88BE-42605F5B55BD}" dt="2020-01-30T05:46:52.090" v="12869" actId="20577"/>
          <ac:spMkLst>
            <pc:docMk/>
            <pc:sldMk cId="3977128820" sldId="687"/>
            <ac:spMk id="138" creationId="{6EDCEF1A-8781-47C3-A6E8-2DAA72D3FF9C}"/>
          </ac:spMkLst>
        </pc:spChg>
        <pc:grpChg chg="add del mod">
          <ac:chgData name="박 종주" userId="ee80f6e723cc3280" providerId="LiveId" clId="{6BB30BAA-8DC5-4A08-88BE-42605F5B55BD}" dt="2020-01-30T05:54:58.049" v="12955" actId="1036"/>
          <ac:grpSpMkLst>
            <pc:docMk/>
            <pc:sldMk cId="3977128820" sldId="687"/>
            <ac:grpSpMk id="4" creationId="{DF66F8AE-CC07-4598-8A0F-EEC1CB8042B2}"/>
          </ac:grpSpMkLst>
        </pc:grpChg>
        <pc:grpChg chg="mod">
          <ac:chgData name="박 종주" userId="ee80f6e723cc3280" providerId="LiveId" clId="{6BB30BAA-8DC5-4A08-88BE-42605F5B55BD}" dt="2020-01-30T05:24:57.868" v="12486" actId="571"/>
          <ac:grpSpMkLst>
            <pc:docMk/>
            <pc:sldMk cId="3977128820" sldId="687"/>
            <ac:grpSpMk id="14" creationId="{96C24352-FA44-43D0-98CF-448E4EFF14BF}"/>
          </ac:grpSpMkLst>
        </pc:grpChg>
        <pc:grpChg chg="mod">
          <ac:chgData name="박 종주" userId="ee80f6e723cc3280" providerId="LiveId" clId="{6BB30BAA-8DC5-4A08-88BE-42605F5B55BD}" dt="2020-01-30T05:39:41.772" v="12636" actId="1035"/>
          <ac:grpSpMkLst>
            <pc:docMk/>
            <pc:sldMk cId="3977128820" sldId="687"/>
            <ac:grpSpMk id="16" creationId="{7D942D62-F3BC-4401-BFA6-5374EC600E2D}"/>
          </ac:grpSpMkLst>
        </pc:grpChg>
        <pc:grpChg chg="mod">
          <ac:chgData name="박 종주" userId="ee80f6e723cc3280" providerId="LiveId" clId="{6BB30BAA-8DC5-4A08-88BE-42605F5B55BD}" dt="2020-01-30T05:39:41.772" v="12636" actId="1035"/>
          <ac:grpSpMkLst>
            <pc:docMk/>
            <pc:sldMk cId="3977128820" sldId="687"/>
            <ac:grpSpMk id="20" creationId="{7DA52BB0-A273-4DA7-A0A8-60D84F880A7E}"/>
          </ac:grpSpMkLst>
        </pc:grpChg>
        <pc:grpChg chg="add del mod">
          <ac:chgData name="박 종주" userId="ee80f6e723cc3280" providerId="LiveId" clId="{6BB30BAA-8DC5-4A08-88BE-42605F5B55BD}" dt="2020-01-30T05:42:20.334" v="12661"/>
          <ac:grpSpMkLst>
            <pc:docMk/>
            <pc:sldMk cId="3977128820" sldId="687"/>
            <ac:grpSpMk id="21" creationId="{632FAAF3-BA4F-4D5A-BEB7-2EFF42AF145A}"/>
          </ac:grpSpMkLst>
        </pc:grpChg>
        <pc:grpChg chg="add del mod">
          <ac:chgData name="박 종주" userId="ee80f6e723cc3280" providerId="LiveId" clId="{6BB30BAA-8DC5-4A08-88BE-42605F5B55BD}" dt="2020-01-30T05:42:20.334" v="12661"/>
          <ac:grpSpMkLst>
            <pc:docMk/>
            <pc:sldMk cId="3977128820" sldId="687"/>
            <ac:grpSpMk id="22" creationId="{1823E6C0-2338-48B6-AC1F-8D7C6C8CA49B}"/>
          </ac:grpSpMkLst>
        </pc:grpChg>
        <pc:grpChg chg="del mod">
          <ac:chgData name="박 종주" userId="ee80f6e723cc3280" providerId="LiveId" clId="{6BB30BAA-8DC5-4A08-88BE-42605F5B55BD}" dt="2020-01-30T05:25:48.287" v="12519" actId="478"/>
          <ac:grpSpMkLst>
            <pc:docMk/>
            <pc:sldMk cId="3977128820" sldId="687"/>
            <ac:grpSpMk id="23" creationId="{DA8DF3AA-A8F3-4C02-9296-E4BE3DE86138}"/>
          </ac:grpSpMkLst>
        </pc:grpChg>
        <pc:grpChg chg="mod">
          <ac:chgData name="박 종주" userId="ee80f6e723cc3280" providerId="LiveId" clId="{6BB30BAA-8DC5-4A08-88BE-42605F5B55BD}" dt="2020-01-30T05:37:47.340" v="12626" actId="1035"/>
          <ac:grpSpMkLst>
            <pc:docMk/>
            <pc:sldMk cId="3977128820" sldId="687"/>
            <ac:grpSpMk id="24" creationId="{B41DCE6F-CD9D-43B5-AD05-B7E3398193C5}"/>
          </ac:grpSpMkLst>
        </pc:grpChg>
        <pc:grpChg chg="mod">
          <ac:chgData name="박 종주" userId="ee80f6e723cc3280" providerId="LiveId" clId="{6BB30BAA-8DC5-4A08-88BE-42605F5B55BD}" dt="2020-01-30T05:37:47.340" v="12626" actId="1035"/>
          <ac:grpSpMkLst>
            <pc:docMk/>
            <pc:sldMk cId="3977128820" sldId="687"/>
            <ac:grpSpMk id="25" creationId="{71F71727-74A1-4772-9DC9-2A796D561B94}"/>
          </ac:grpSpMkLst>
        </pc:grpChg>
        <pc:grpChg chg="mod">
          <ac:chgData name="박 종주" userId="ee80f6e723cc3280" providerId="LiveId" clId="{6BB30BAA-8DC5-4A08-88BE-42605F5B55BD}" dt="2020-01-30T05:37:47.340" v="12626" actId="1035"/>
          <ac:grpSpMkLst>
            <pc:docMk/>
            <pc:sldMk cId="3977128820" sldId="687"/>
            <ac:grpSpMk id="26" creationId="{772F2C90-D50B-46BC-BB66-70E039FF2B24}"/>
          </ac:grpSpMkLst>
        </pc:grpChg>
        <pc:grpChg chg="add del mod">
          <ac:chgData name="박 종주" userId="ee80f6e723cc3280" providerId="LiveId" clId="{6BB30BAA-8DC5-4A08-88BE-42605F5B55BD}" dt="2020-01-30T05:42:20.334" v="12661"/>
          <ac:grpSpMkLst>
            <pc:docMk/>
            <pc:sldMk cId="3977128820" sldId="687"/>
            <ac:grpSpMk id="89" creationId="{8128C70D-0860-419F-ADE1-24C8648E7234}"/>
          </ac:grpSpMkLst>
        </pc:grpChg>
        <pc:grpChg chg="add mod">
          <ac:chgData name="박 종주" userId="ee80f6e723cc3280" providerId="LiveId" clId="{6BB30BAA-8DC5-4A08-88BE-42605F5B55BD}" dt="2020-01-30T05:32:18.536" v="12530" actId="1035"/>
          <ac:grpSpMkLst>
            <pc:docMk/>
            <pc:sldMk cId="3977128820" sldId="687"/>
            <ac:grpSpMk id="100" creationId="{33FC380A-0247-424E-8E34-610FB0DBAF25}"/>
          </ac:grpSpMkLst>
        </pc:grpChg>
        <pc:grpChg chg="add mod">
          <ac:chgData name="박 종주" userId="ee80f6e723cc3280" providerId="LiveId" clId="{6BB30BAA-8DC5-4A08-88BE-42605F5B55BD}" dt="2020-01-30T05:32:24.725" v="12538" actId="1035"/>
          <ac:grpSpMkLst>
            <pc:docMk/>
            <pc:sldMk cId="3977128820" sldId="687"/>
            <ac:grpSpMk id="131" creationId="{4E0DE2E1-5C43-4F62-AF65-BA058F535CCC}"/>
          </ac:grpSpMkLst>
        </pc:grpChg>
        <pc:grpChg chg="add mod">
          <ac:chgData name="박 종주" userId="ee80f6e723cc3280" providerId="LiveId" clId="{6BB30BAA-8DC5-4A08-88BE-42605F5B55BD}" dt="2020-01-30T05:32:35.894" v="12566" actId="1035"/>
          <ac:grpSpMkLst>
            <pc:docMk/>
            <pc:sldMk cId="3977128820" sldId="687"/>
            <ac:grpSpMk id="135" creationId="{A2CB8E6F-A543-420A-B3B5-39F7950846E8}"/>
          </ac:grpSpMkLst>
        </pc:grpChg>
        <pc:graphicFrameChg chg="mod modGraphic">
          <ac:chgData name="박 종주" userId="ee80f6e723cc3280" providerId="LiveId" clId="{6BB30BAA-8DC5-4A08-88BE-42605F5B55BD}" dt="2020-01-30T09:14:12.045" v="14070" actId="6549"/>
          <ac:graphicFrameMkLst>
            <pc:docMk/>
            <pc:sldMk cId="3977128820" sldId="687"/>
            <ac:graphicFrameMk id="74" creationId="{864D37CE-3566-4A1B-B498-0EA0CEA5918E}"/>
          </ac:graphicFrameMkLst>
        </pc:graphicFrameChg>
      </pc:sldChg>
      <pc:sldChg chg="addSp delSp modSp ord">
        <pc:chgData name="박 종주" userId="ee80f6e723cc3280" providerId="LiveId" clId="{6BB30BAA-8DC5-4A08-88BE-42605F5B55BD}" dt="2020-02-05T07:02:55.191" v="19581"/>
        <pc:sldMkLst>
          <pc:docMk/>
          <pc:sldMk cId="3630344297" sldId="688"/>
        </pc:sldMkLst>
        <pc:spChg chg="mod">
          <ac:chgData name="박 종주" userId="ee80f6e723cc3280" providerId="LiveId" clId="{6BB30BAA-8DC5-4A08-88BE-42605F5B55BD}" dt="2020-01-20T07:56:25.966" v="4208"/>
          <ac:spMkLst>
            <pc:docMk/>
            <pc:sldMk cId="3630344297" sldId="688"/>
            <ac:spMk id="2" creationId="{35945ACB-7992-43D6-85E0-57DBF4AF9EDC}"/>
          </ac:spMkLst>
        </pc:spChg>
        <pc:spChg chg="add del mod">
          <ac:chgData name="박 종주" userId="ee80f6e723cc3280" providerId="LiveId" clId="{6BB30BAA-8DC5-4A08-88BE-42605F5B55BD}" dt="2020-01-20T07:37:44.713" v="3677" actId="478"/>
          <ac:spMkLst>
            <pc:docMk/>
            <pc:sldMk cId="3630344297" sldId="688"/>
            <ac:spMk id="3" creationId="{417E78A5-F74F-42EE-87C8-9902E889EBC5}"/>
          </ac:spMkLst>
        </pc:spChg>
        <pc:spChg chg="del mod">
          <ac:chgData name="박 종주" userId="ee80f6e723cc3280" providerId="LiveId" clId="{6BB30BAA-8DC5-4A08-88BE-42605F5B55BD}" dt="2020-01-30T08:54:30.190" v="13850" actId="478"/>
          <ac:spMkLst>
            <pc:docMk/>
            <pc:sldMk cId="3630344297" sldId="688"/>
            <ac:spMk id="12" creationId="{2F7DA13C-C578-4C63-90CD-C2AE8D5877B0}"/>
          </ac:spMkLst>
        </pc:spChg>
        <pc:spChg chg="del mod">
          <ac:chgData name="박 종주" userId="ee80f6e723cc3280" providerId="LiveId" clId="{6BB30BAA-8DC5-4A08-88BE-42605F5B55BD}" dt="2020-01-30T08:54:30.190" v="13850" actId="478"/>
          <ac:spMkLst>
            <pc:docMk/>
            <pc:sldMk cId="3630344297" sldId="688"/>
            <ac:spMk id="13" creationId="{07F4DCF9-CF0E-435B-AFA1-CD49003B9A60}"/>
          </ac:spMkLst>
        </pc:spChg>
        <pc:spChg chg="mod">
          <ac:chgData name="박 종주" userId="ee80f6e723cc3280" providerId="LiveId" clId="{6BB30BAA-8DC5-4A08-88BE-42605F5B55BD}" dt="2020-01-30T08:44:29.378" v="13393" actId="20577"/>
          <ac:spMkLst>
            <pc:docMk/>
            <pc:sldMk cId="3630344297" sldId="688"/>
            <ac:spMk id="63" creationId="{B967E194-5ACA-4C95-9213-382C0C0470A8}"/>
          </ac:spMkLst>
        </pc:spChg>
        <pc:spChg chg="mod">
          <ac:chgData name="박 종주" userId="ee80f6e723cc3280" providerId="LiveId" clId="{6BB30BAA-8DC5-4A08-88BE-42605F5B55BD}" dt="2020-01-20T07:47:41.847" v="3833" actId="14100"/>
          <ac:spMkLst>
            <pc:docMk/>
            <pc:sldMk cId="3630344297" sldId="688"/>
            <ac:spMk id="64" creationId="{CE2EA75D-BAA0-4297-8DF2-8D9290A40ED1}"/>
          </ac:spMkLst>
        </pc:spChg>
        <pc:spChg chg="mod">
          <ac:chgData name="박 종주" userId="ee80f6e723cc3280" providerId="LiveId" clId="{6BB30BAA-8DC5-4A08-88BE-42605F5B55BD}" dt="2020-01-30T08:47:54.291" v="13419" actId="1076"/>
          <ac:spMkLst>
            <pc:docMk/>
            <pc:sldMk cId="3630344297" sldId="688"/>
            <ac:spMk id="65" creationId="{7E0DF251-7699-466C-9A07-F5CA1C4C4686}"/>
          </ac:spMkLst>
        </pc:spChg>
        <pc:spChg chg="add mod">
          <ac:chgData name="박 종주" userId="ee80f6e723cc3280" providerId="LiveId" clId="{6BB30BAA-8DC5-4A08-88BE-42605F5B55BD}" dt="2020-01-20T07:45:27.055" v="3724"/>
          <ac:spMkLst>
            <pc:docMk/>
            <pc:sldMk cId="3630344297" sldId="688"/>
            <ac:spMk id="66" creationId="{D3B74238-DD17-40FC-B83B-B6965369A9FB}"/>
          </ac:spMkLst>
        </pc:spChg>
        <pc:spChg chg="add">
          <ac:chgData name="박 종주" userId="ee80f6e723cc3280" providerId="LiveId" clId="{6BB30BAA-8DC5-4A08-88BE-42605F5B55BD}" dt="2020-01-20T07:45:32.295" v="3725"/>
          <ac:spMkLst>
            <pc:docMk/>
            <pc:sldMk cId="3630344297" sldId="688"/>
            <ac:spMk id="68" creationId="{AE3A1E74-7F70-4A89-BC16-73A2255FA5C5}"/>
          </ac:spMkLst>
        </pc:spChg>
        <pc:spChg chg="add">
          <ac:chgData name="박 종주" userId="ee80f6e723cc3280" providerId="LiveId" clId="{6BB30BAA-8DC5-4A08-88BE-42605F5B55BD}" dt="2020-01-20T07:45:32.295" v="3725"/>
          <ac:spMkLst>
            <pc:docMk/>
            <pc:sldMk cId="3630344297" sldId="688"/>
            <ac:spMk id="69" creationId="{AA834C21-28ED-4228-95EA-E731D396F3F3}"/>
          </ac:spMkLst>
        </pc:spChg>
        <pc:spChg chg="add del mod">
          <ac:chgData name="박 종주" userId="ee80f6e723cc3280" providerId="LiveId" clId="{6BB30BAA-8DC5-4A08-88BE-42605F5B55BD}" dt="2020-01-20T07:47:26.788" v="3831" actId="478"/>
          <ac:spMkLst>
            <pc:docMk/>
            <pc:sldMk cId="3630344297" sldId="688"/>
            <ac:spMk id="70" creationId="{F03F176D-172E-40DA-BABD-209821F3F70E}"/>
          </ac:spMkLst>
        </pc:spChg>
        <pc:spChg chg="add mod">
          <ac:chgData name="박 종주" userId="ee80f6e723cc3280" providerId="LiveId" clId="{6BB30BAA-8DC5-4A08-88BE-42605F5B55BD}" dt="2020-01-22T09:03:05.328" v="6734" actId="164"/>
          <ac:spMkLst>
            <pc:docMk/>
            <pc:sldMk cId="3630344297" sldId="688"/>
            <ac:spMk id="71" creationId="{47332CE5-6A42-4E7C-A091-4077271906D8}"/>
          </ac:spMkLst>
        </pc:spChg>
        <pc:spChg chg="add del mod">
          <ac:chgData name="박 종주" userId="ee80f6e723cc3280" providerId="LiveId" clId="{6BB30BAA-8DC5-4A08-88BE-42605F5B55BD}" dt="2020-01-30T08:54:30.190" v="13850" actId="478"/>
          <ac:spMkLst>
            <pc:docMk/>
            <pc:sldMk cId="3630344297" sldId="688"/>
            <ac:spMk id="72" creationId="{F36D6808-F2CC-460C-B821-C0D62E1640A6}"/>
          </ac:spMkLst>
        </pc:spChg>
        <pc:spChg chg="add del mod">
          <ac:chgData name="박 종주" userId="ee80f6e723cc3280" providerId="LiveId" clId="{6BB30BAA-8DC5-4A08-88BE-42605F5B55BD}" dt="2020-01-30T08:54:30.190" v="13850" actId="478"/>
          <ac:spMkLst>
            <pc:docMk/>
            <pc:sldMk cId="3630344297" sldId="688"/>
            <ac:spMk id="73" creationId="{8FA6CE0D-B567-47FB-8B24-92214434478F}"/>
          </ac:spMkLst>
        </pc:spChg>
        <pc:spChg chg="add del mod">
          <ac:chgData name="박 종주" userId="ee80f6e723cc3280" providerId="LiveId" clId="{6BB30BAA-8DC5-4A08-88BE-42605F5B55BD}" dt="2020-01-30T08:54:30.190" v="13850" actId="478"/>
          <ac:spMkLst>
            <pc:docMk/>
            <pc:sldMk cId="3630344297" sldId="688"/>
            <ac:spMk id="75" creationId="{AF351CEB-DBC7-4840-92C0-0E7F5C156F4D}"/>
          </ac:spMkLst>
        </pc:spChg>
        <pc:spChg chg="add del mod">
          <ac:chgData name="박 종주" userId="ee80f6e723cc3280" providerId="LiveId" clId="{6BB30BAA-8DC5-4A08-88BE-42605F5B55BD}" dt="2020-01-30T08:54:30.190" v="13850" actId="478"/>
          <ac:spMkLst>
            <pc:docMk/>
            <pc:sldMk cId="3630344297" sldId="688"/>
            <ac:spMk id="76" creationId="{9FB7E458-58DA-42EB-AD05-938E487315A6}"/>
          </ac:spMkLst>
        </pc:spChg>
        <pc:spChg chg="add del mod">
          <ac:chgData name="박 종주" userId="ee80f6e723cc3280" providerId="LiveId" clId="{6BB30BAA-8DC5-4A08-88BE-42605F5B55BD}" dt="2020-01-30T08:54:30.190" v="13850" actId="478"/>
          <ac:spMkLst>
            <pc:docMk/>
            <pc:sldMk cId="3630344297" sldId="688"/>
            <ac:spMk id="90" creationId="{2958BBA4-2DF4-4097-B9DA-C1D221C73A85}"/>
          </ac:spMkLst>
        </pc:spChg>
        <pc:spChg chg="mod">
          <ac:chgData name="박 종주" userId="ee80f6e723cc3280" providerId="LiveId" clId="{6BB30BAA-8DC5-4A08-88BE-42605F5B55BD}" dt="2020-01-23T01:59:15.234" v="6966" actId="1038"/>
          <ac:spMkLst>
            <pc:docMk/>
            <pc:sldMk cId="3630344297" sldId="688"/>
            <ac:spMk id="92" creationId="{6F4E3200-C865-4954-91FF-B77CE524BBD1}"/>
          </ac:spMkLst>
        </pc:spChg>
        <pc:spChg chg="mod">
          <ac:chgData name="박 종주" userId="ee80f6e723cc3280" providerId="LiveId" clId="{6BB30BAA-8DC5-4A08-88BE-42605F5B55BD}" dt="2020-01-30T08:46:06.346" v="13401" actId="20577"/>
          <ac:spMkLst>
            <pc:docMk/>
            <pc:sldMk cId="3630344297" sldId="688"/>
            <ac:spMk id="94" creationId="{09010BE1-63ED-439D-8501-A8BD3E677030}"/>
          </ac:spMkLst>
        </pc:spChg>
        <pc:spChg chg="mod">
          <ac:chgData name="박 종주" userId="ee80f6e723cc3280" providerId="LiveId" clId="{6BB30BAA-8DC5-4A08-88BE-42605F5B55BD}" dt="2020-01-30T08:49:05.298" v="13509" actId="20577"/>
          <ac:spMkLst>
            <pc:docMk/>
            <pc:sldMk cId="3630344297" sldId="688"/>
            <ac:spMk id="95" creationId="{22D5F8DB-83F0-4B23-8EE0-8C703CDD2404}"/>
          </ac:spMkLst>
        </pc:spChg>
        <pc:spChg chg="add mod">
          <ac:chgData name="박 종주" userId="ee80f6e723cc3280" providerId="LiveId" clId="{6BB30BAA-8DC5-4A08-88BE-42605F5B55BD}" dt="2020-01-30T08:58:00.346" v="13904" actId="14100"/>
          <ac:spMkLst>
            <pc:docMk/>
            <pc:sldMk cId="3630344297" sldId="688"/>
            <ac:spMk id="98" creationId="{77512E9B-D33E-4DD0-8F62-55025BBF844E}"/>
          </ac:spMkLst>
        </pc:spChg>
        <pc:spChg chg="mod">
          <ac:chgData name="박 종주" userId="ee80f6e723cc3280" providerId="LiveId" clId="{6BB30BAA-8DC5-4A08-88BE-42605F5B55BD}" dt="2020-01-30T05:58:27.412" v="12972" actId="14100"/>
          <ac:spMkLst>
            <pc:docMk/>
            <pc:sldMk cId="3630344297" sldId="688"/>
            <ac:spMk id="102" creationId="{0264D1C0-F894-41AE-902B-ADDD10017099}"/>
          </ac:spMkLst>
        </pc:spChg>
        <pc:spChg chg="mod">
          <ac:chgData name="박 종주" userId="ee80f6e723cc3280" providerId="LiveId" clId="{6BB30BAA-8DC5-4A08-88BE-42605F5B55BD}" dt="2020-01-30T08:53:52.283" v="13849" actId="207"/>
          <ac:spMkLst>
            <pc:docMk/>
            <pc:sldMk cId="3630344297" sldId="688"/>
            <ac:spMk id="107" creationId="{79CF4F0D-782E-437F-B94E-5576ABDBD1ED}"/>
          </ac:spMkLst>
        </pc:spChg>
        <pc:spChg chg="del mod">
          <ac:chgData name="박 종주" userId="ee80f6e723cc3280" providerId="LiveId" clId="{6BB30BAA-8DC5-4A08-88BE-42605F5B55BD}" dt="2020-01-30T08:47:19.642" v="13411" actId="478"/>
          <ac:spMkLst>
            <pc:docMk/>
            <pc:sldMk cId="3630344297" sldId="688"/>
            <ac:spMk id="108" creationId="{729004FF-E460-4097-982E-212A00C158EC}"/>
          </ac:spMkLst>
        </pc:spChg>
        <pc:spChg chg="mod">
          <ac:chgData name="박 종주" userId="ee80f6e723cc3280" providerId="LiveId" clId="{6BB30BAA-8DC5-4A08-88BE-42605F5B55BD}" dt="2020-01-20T07:52:21.044" v="3916" actId="20577"/>
          <ac:spMkLst>
            <pc:docMk/>
            <pc:sldMk cId="3630344297" sldId="688"/>
            <ac:spMk id="112" creationId="{F1A67BAD-257D-4786-B3E6-7EC28F9B0FC0}"/>
          </ac:spMkLst>
        </pc:spChg>
        <pc:spChg chg="mod">
          <ac:chgData name="박 종주" userId="ee80f6e723cc3280" providerId="LiveId" clId="{6BB30BAA-8DC5-4A08-88BE-42605F5B55BD}" dt="2020-01-30T08:53:42.499" v="13848" actId="207"/>
          <ac:spMkLst>
            <pc:docMk/>
            <pc:sldMk cId="3630344297" sldId="688"/>
            <ac:spMk id="115" creationId="{4C5F9AAE-2B60-43B4-8388-B8C57F227F80}"/>
          </ac:spMkLst>
        </pc:spChg>
        <pc:spChg chg="del mod">
          <ac:chgData name="박 종주" userId="ee80f6e723cc3280" providerId="LiveId" clId="{6BB30BAA-8DC5-4A08-88BE-42605F5B55BD}" dt="2020-01-30T08:47:07.284" v="13408" actId="478"/>
          <ac:spMkLst>
            <pc:docMk/>
            <pc:sldMk cId="3630344297" sldId="688"/>
            <ac:spMk id="116" creationId="{DBF3C013-712B-41F4-9FF2-1B775DA66565}"/>
          </ac:spMkLst>
        </pc:spChg>
        <pc:spChg chg="mod">
          <ac:chgData name="박 종주" userId="ee80f6e723cc3280" providerId="LiveId" clId="{6BB30BAA-8DC5-4A08-88BE-42605F5B55BD}" dt="2020-01-09T07:04:47.512" v="194" actId="20577"/>
          <ac:spMkLst>
            <pc:docMk/>
            <pc:sldMk cId="3630344297" sldId="688"/>
            <ac:spMk id="119" creationId="{18D7B95F-3000-4640-806C-860285D72108}"/>
          </ac:spMkLst>
        </pc:spChg>
        <pc:spChg chg="mod">
          <ac:chgData name="박 종주" userId="ee80f6e723cc3280" providerId="LiveId" clId="{6BB30BAA-8DC5-4A08-88BE-42605F5B55BD}" dt="2020-01-20T07:52:12.035" v="3912" actId="20577"/>
          <ac:spMkLst>
            <pc:docMk/>
            <pc:sldMk cId="3630344297" sldId="688"/>
            <ac:spMk id="120" creationId="{EB5BD0F0-516B-496F-AE16-42F03A250EDA}"/>
          </ac:spMkLst>
        </pc:spChg>
        <pc:spChg chg="mod">
          <ac:chgData name="박 종주" userId="ee80f6e723cc3280" providerId="LiveId" clId="{6BB30BAA-8DC5-4A08-88BE-42605F5B55BD}" dt="2020-01-09T06:58:44.984" v="180" actId="20577"/>
          <ac:spMkLst>
            <pc:docMk/>
            <pc:sldMk cId="3630344297" sldId="688"/>
            <ac:spMk id="123" creationId="{FB01CADC-2708-4D44-BA60-FB611345B5A1}"/>
          </ac:spMkLst>
        </pc:spChg>
        <pc:spChg chg="mod">
          <ac:chgData name="박 종주" userId="ee80f6e723cc3280" providerId="LiveId" clId="{6BB30BAA-8DC5-4A08-88BE-42605F5B55BD}" dt="2020-01-20T07:52:24.586" v="3918" actId="20577"/>
          <ac:spMkLst>
            <pc:docMk/>
            <pc:sldMk cId="3630344297" sldId="688"/>
            <ac:spMk id="124" creationId="{F19B70E9-91E6-41A8-BB08-A583640FEE5B}"/>
          </ac:spMkLst>
        </pc:spChg>
        <pc:spChg chg="mod">
          <ac:chgData name="박 종주" userId="ee80f6e723cc3280" providerId="LiveId" clId="{6BB30BAA-8DC5-4A08-88BE-42605F5B55BD}" dt="2020-01-30T08:23:11.645" v="13251" actId="6549"/>
          <ac:spMkLst>
            <pc:docMk/>
            <pc:sldMk cId="3630344297" sldId="688"/>
            <ac:spMk id="127" creationId="{EF54AE15-45EF-4B92-8678-BC201CD3227F}"/>
          </ac:spMkLst>
        </pc:spChg>
        <pc:spChg chg="mod">
          <ac:chgData name="박 종주" userId="ee80f6e723cc3280" providerId="LiveId" clId="{6BB30BAA-8DC5-4A08-88BE-42605F5B55BD}" dt="2020-01-30T08:16:31.162" v="13198" actId="20577"/>
          <ac:spMkLst>
            <pc:docMk/>
            <pc:sldMk cId="3630344297" sldId="688"/>
            <ac:spMk id="128" creationId="{97324CF6-E617-43C3-B133-677F14BF5EE8}"/>
          </ac:spMkLst>
        </pc:spChg>
        <pc:spChg chg="mod">
          <ac:chgData name="박 종주" userId="ee80f6e723cc3280" providerId="LiveId" clId="{6BB30BAA-8DC5-4A08-88BE-42605F5B55BD}" dt="2020-01-30T06:03:25.882" v="13030" actId="14100"/>
          <ac:spMkLst>
            <pc:docMk/>
            <pc:sldMk cId="3630344297" sldId="688"/>
            <ac:spMk id="130" creationId="{CC39714A-6A18-4FAF-A516-7848ABDCCF0C}"/>
          </ac:spMkLst>
        </pc:spChg>
        <pc:spChg chg="mod">
          <ac:chgData name="박 종주" userId="ee80f6e723cc3280" providerId="LiveId" clId="{6BB30BAA-8DC5-4A08-88BE-42605F5B55BD}" dt="2020-01-30T06:03:25.882" v="13030" actId="14100"/>
          <ac:spMkLst>
            <pc:docMk/>
            <pc:sldMk cId="3630344297" sldId="688"/>
            <ac:spMk id="131" creationId="{EEF69A04-1DBB-407B-B27A-8D6DFAF63F39}"/>
          </ac:spMkLst>
        </pc:spChg>
        <pc:spChg chg="mod">
          <ac:chgData name="박 종주" userId="ee80f6e723cc3280" providerId="LiveId" clId="{6BB30BAA-8DC5-4A08-88BE-42605F5B55BD}" dt="2020-01-30T08:16:15.125" v="13190" actId="20577"/>
          <ac:spMkLst>
            <pc:docMk/>
            <pc:sldMk cId="3630344297" sldId="688"/>
            <ac:spMk id="134" creationId="{8DA03704-D289-492A-B973-5F52DA4437A8}"/>
          </ac:spMkLst>
        </pc:spChg>
        <pc:spChg chg="mod">
          <ac:chgData name="박 종주" userId="ee80f6e723cc3280" providerId="LiveId" clId="{6BB30BAA-8DC5-4A08-88BE-42605F5B55BD}" dt="2020-01-30T08:16:34.548" v="13200" actId="20577"/>
          <ac:spMkLst>
            <pc:docMk/>
            <pc:sldMk cId="3630344297" sldId="688"/>
            <ac:spMk id="136" creationId="{4DB9F86E-2333-4FAF-98A9-0FB5DE9A252D}"/>
          </ac:spMkLst>
        </pc:spChg>
        <pc:spChg chg="mod">
          <ac:chgData name="박 종주" userId="ee80f6e723cc3280" providerId="LiveId" clId="{6BB30BAA-8DC5-4A08-88BE-42605F5B55BD}" dt="2020-01-30T08:16:28.516" v="13196" actId="20577"/>
          <ac:spMkLst>
            <pc:docMk/>
            <pc:sldMk cId="3630344297" sldId="688"/>
            <ac:spMk id="141" creationId="{D0672F35-71B6-4D9C-9E5F-52EF95ABEA9A}"/>
          </ac:spMkLst>
        </pc:spChg>
        <pc:spChg chg="mod">
          <ac:chgData name="박 종주" userId="ee80f6e723cc3280" providerId="LiveId" clId="{6BB30BAA-8DC5-4A08-88BE-42605F5B55BD}" dt="2020-01-09T06:42:19.260" v="22" actId="20577"/>
          <ac:spMkLst>
            <pc:docMk/>
            <pc:sldMk cId="3630344297" sldId="688"/>
            <ac:spMk id="144" creationId="{1A69A4D3-C4E8-425F-AC50-49F0B8AA29B0}"/>
          </ac:spMkLst>
        </pc:spChg>
        <pc:spChg chg="mod">
          <ac:chgData name="박 종주" userId="ee80f6e723cc3280" providerId="LiveId" clId="{6BB30BAA-8DC5-4A08-88BE-42605F5B55BD}" dt="2020-01-30T08:16:17.916" v="13192" actId="20577"/>
          <ac:spMkLst>
            <pc:docMk/>
            <pc:sldMk cId="3630344297" sldId="688"/>
            <ac:spMk id="148" creationId="{0B6B145A-8C1F-4C5E-84E4-602A82018C63}"/>
          </ac:spMkLst>
        </pc:spChg>
        <pc:spChg chg="mod topLvl">
          <ac:chgData name="박 종주" userId="ee80f6e723cc3280" providerId="LiveId" clId="{6BB30BAA-8DC5-4A08-88BE-42605F5B55BD}" dt="2020-01-30T07:57:04.993" v="13078" actId="164"/>
          <ac:spMkLst>
            <pc:docMk/>
            <pc:sldMk cId="3630344297" sldId="688"/>
            <ac:spMk id="156" creationId="{5B5FE338-9DB7-4870-9A3A-09A2747CF5DF}"/>
          </ac:spMkLst>
        </pc:spChg>
        <pc:spChg chg="mod">
          <ac:chgData name="박 종주" userId="ee80f6e723cc3280" providerId="LiveId" clId="{6BB30BAA-8DC5-4A08-88BE-42605F5B55BD}" dt="2020-01-09T06:42:17.588" v="21" actId="20577"/>
          <ac:spMkLst>
            <pc:docMk/>
            <pc:sldMk cId="3630344297" sldId="688"/>
            <ac:spMk id="158" creationId="{EC8A46D7-0EEE-4C8E-9046-B8B9B9FDF845}"/>
          </ac:spMkLst>
        </pc:spChg>
        <pc:spChg chg="mod topLvl">
          <ac:chgData name="박 종주" userId="ee80f6e723cc3280" providerId="LiveId" clId="{6BB30BAA-8DC5-4A08-88BE-42605F5B55BD}" dt="2020-01-30T08:17:50.589" v="13225" actId="6549"/>
          <ac:spMkLst>
            <pc:docMk/>
            <pc:sldMk cId="3630344297" sldId="688"/>
            <ac:spMk id="158" creationId="{EE018AC6-A823-431F-A91A-5568CEB808ED}"/>
          </ac:spMkLst>
        </pc:spChg>
        <pc:spChg chg="mod">
          <ac:chgData name="박 종주" userId="ee80f6e723cc3280" providerId="LiveId" clId="{6BB30BAA-8DC5-4A08-88BE-42605F5B55BD}" dt="2020-01-30T07:56:15.010" v="13069" actId="20577"/>
          <ac:spMkLst>
            <pc:docMk/>
            <pc:sldMk cId="3630344297" sldId="688"/>
            <ac:spMk id="159" creationId="{29505304-7879-445D-BDAE-D0374EF4CA4C}"/>
          </ac:spMkLst>
        </pc:spChg>
        <pc:spChg chg="mod">
          <ac:chgData name="박 종주" userId="ee80f6e723cc3280" providerId="LiveId" clId="{6BB30BAA-8DC5-4A08-88BE-42605F5B55BD}" dt="2020-01-09T06:42:20.853" v="23" actId="20577"/>
          <ac:spMkLst>
            <pc:docMk/>
            <pc:sldMk cId="3630344297" sldId="688"/>
            <ac:spMk id="162" creationId="{6A2FB7CB-BB06-41BB-AA8B-B45A9525A482}"/>
          </ac:spMkLst>
        </pc:spChg>
        <pc:spChg chg="add del mod">
          <ac:chgData name="박 종주" userId="ee80f6e723cc3280" providerId="LiveId" clId="{6BB30BAA-8DC5-4A08-88BE-42605F5B55BD}" dt="2020-01-30T07:57:36.945" v="13087" actId="478"/>
          <ac:spMkLst>
            <pc:docMk/>
            <pc:sldMk cId="3630344297" sldId="688"/>
            <ac:spMk id="162" creationId="{B57FF6E2-5E45-4841-9640-B00B612B7FCC}"/>
          </ac:spMkLst>
        </pc:spChg>
        <pc:spChg chg="add mod">
          <ac:chgData name="박 종주" userId="ee80f6e723cc3280" providerId="LiveId" clId="{6BB30BAA-8DC5-4A08-88BE-42605F5B55BD}" dt="2020-01-30T08:28:54.154" v="13375" actId="207"/>
          <ac:spMkLst>
            <pc:docMk/>
            <pc:sldMk cId="3630344297" sldId="688"/>
            <ac:spMk id="163" creationId="{921C9ED2-A94C-46E8-B931-CE10475D78EE}"/>
          </ac:spMkLst>
        </pc:spChg>
        <pc:spChg chg="mod">
          <ac:chgData name="박 종주" userId="ee80f6e723cc3280" providerId="LiveId" clId="{6BB30BAA-8DC5-4A08-88BE-42605F5B55BD}" dt="2020-01-30T07:58:53.046" v="13104"/>
          <ac:spMkLst>
            <pc:docMk/>
            <pc:sldMk cId="3630344297" sldId="688"/>
            <ac:spMk id="165" creationId="{E9FA35F2-F0C8-47FF-A261-14A92FE69D5D}"/>
          </ac:spMkLst>
        </pc:spChg>
        <pc:spChg chg="mod">
          <ac:chgData name="박 종주" userId="ee80f6e723cc3280" providerId="LiveId" clId="{6BB30BAA-8DC5-4A08-88BE-42605F5B55BD}" dt="2020-01-30T08:16:40.060" v="13204" actId="20577"/>
          <ac:spMkLst>
            <pc:docMk/>
            <pc:sldMk cId="3630344297" sldId="688"/>
            <ac:spMk id="167" creationId="{9C0562B8-F2A2-471B-8F51-3FB44D99401C}"/>
          </ac:spMkLst>
        </pc:spChg>
        <pc:spChg chg="mod">
          <ac:chgData name="박 종주" userId="ee80f6e723cc3280" providerId="LiveId" clId="{6BB30BAA-8DC5-4A08-88BE-42605F5B55BD}" dt="2020-01-30T08:07:14.771" v="13109" actId="6549"/>
          <ac:spMkLst>
            <pc:docMk/>
            <pc:sldMk cId="3630344297" sldId="688"/>
            <ac:spMk id="168" creationId="{754C1B6B-A33E-450A-A565-9A3EA7C05913}"/>
          </ac:spMkLst>
        </pc:spChg>
        <pc:spChg chg="mod">
          <ac:chgData name="박 종주" userId="ee80f6e723cc3280" providerId="LiveId" clId="{6BB30BAA-8DC5-4A08-88BE-42605F5B55BD}" dt="2020-01-30T08:29:01.912" v="13377" actId="207"/>
          <ac:spMkLst>
            <pc:docMk/>
            <pc:sldMk cId="3630344297" sldId="688"/>
            <ac:spMk id="171" creationId="{37B06565-3146-4719-9BAF-9CF3A2E0FA80}"/>
          </ac:spMkLst>
        </pc:spChg>
        <pc:spChg chg="mod">
          <ac:chgData name="박 종주" userId="ee80f6e723cc3280" providerId="LiveId" clId="{6BB30BAA-8DC5-4A08-88BE-42605F5B55BD}" dt="2020-01-09T06:42:22.009" v="24" actId="20577"/>
          <ac:spMkLst>
            <pc:docMk/>
            <pc:sldMk cId="3630344297" sldId="688"/>
            <ac:spMk id="172" creationId="{AF1DBEFA-F511-4E9A-9B26-B735DABA76C5}"/>
          </ac:spMkLst>
        </pc:spChg>
        <pc:spChg chg="mod">
          <ac:chgData name="박 종주" userId="ee80f6e723cc3280" providerId="LiveId" clId="{6BB30BAA-8DC5-4A08-88BE-42605F5B55BD}" dt="2020-01-30T08:07:43.056" v="13126" actId="20577"/>
          <ac:spMkLst>
            <pc:docMk/>
            <pc:sldMk cId="3630344297" sldId="688"/>
            <ac:spMk id="173" creationId="{85EFA93E-85E1-4BD0-8971-320967B2B27E}"/>
          </ac:spMkLst>
        </pc:spChg>
        <pc:spChg chg="mod">
          <ac:chgData name="박 종주" userId="ee80f6e723cc3280" providerId="LiveId" clId="{6BB30BAA-8DC5-4A08-88BE-42605F5B55BD}" dt="2020-01-30T08:16:43.405" v="13206" actId="20577"/>
          <ac:spMkLst>
            <pc:docMk/>
            <pc:sldMk cId="3630344297" sldId="688"/>
            <ac:spMk id="175" creationId="{7802D436-2D57-4AA7-9EC9-93070F2ED49C}"/>
          </ac:spMkLst>
        </pc:spChg>
        <pc:spChg chg="mod">
          <ac:chgData name="박 종주" userId="ee80f6e723cc3280" providerId="LiveId" clId="{6BB30BAA-8DC5-4A08-88BE-42605F5B55BD}" dt="2020-01-30T08:07:48.437" v="13133" actId="20577"/>
          <ac:spMkLst>
            <pc:docMk/>
            <pc:sldMk cId="3630344297" sldId="688"/>
            <ac:spMk id="176" creationId="{17CE00E1-334E-4003-BAE0-5D1C0A9B1968}"/>
          </ac:spMkLst>
        </pc:spChg>
        <pc:spChg chg="mod">
          <ac:chgData name="박 종주" userId="ee80f6e723cc3280" providerId="LiveId" clId="{6BB30BAA-8DC5-4A08-88BE-42605F5B55BD}" dt="2020-01-30T08:29:08.026" v="13379" actId="207"/>
          <ac:spMkLst>
            <pc:docMk/>
            <pc:sldMk cId="3630344297" sldId="688"/>
            <ac:spMk id="179" creationId="{3DB35908-8CCB-4679-B5B2-9090C7BB9904}"/>
          </ac:spMkLst>
        </pc:spChg>
        <pc:spChg chg="mod">
          <ac:chgData name="박 종주" userId="ee80f6e723cc3280" providerId="LiveId" clId="{6BB30BAA-8DC5-4A08-88BE-42605F5B55BD}" dt="2020-01-30T08:16:26.228" v="13194" actId="20577"/>
          <ac:spMkLst>
            <pc:docMk/>
            <pc:sldMk cId="3630344297" sldId="688"/>
            <ac:spMk id="183" creationId="{27D01F1C-5286-4100-91AF-9A0275906699}"/>
          </ac:spMkLst>
        </pc:spChg>
        <pc:spChg chg="del">
          <ac:chgData name="박 종주" userId="ee80f6e723cc3280" providerId="LiveId" clId="{6BB30BAA-8DC5-4A08-88BE-42605F5B55BD}" dt="2020-01-20T07:36:59.466" v="3666" actId="478"/>
          <ac:spMkLst>
            <pc:docMk/>
            <pc:sldMk cId="3630344297" sldId="688"/>
            <ac:spMk id="184" creationId="{9F75EB38-005C-4C9A-87D4-C5C5350733EC}"/>
          </ac:spMkLst>
        </pc:spChg>
        <pc:spChg chg="mod">
          <ac:chgData name="박 종주" userId="ee80f6e723cc3280" providerId="LiveId" clId="{6BB30BAA-8DC5-4A08-88BE-42605F5B55BD}" dt="2020-01-30T08:08:15.062" v="13154"/>
          <ac:spMkLst>
            <pc:docMk/>
            <pc:sldMk cId="3630344297" sldId="688"/>
            <ac:spMk id="185" creationId="{E5647EC0-D5FE-44F6-AC20-B7510608A9F5}"/>
          </ac:spMkLst>
        </pc:spChg>
        <pc:spChg chg="mod">
          <ac:chgData name="박 종주" userId="ee80f6e723cc3280" providerId="LiveId" clId="{6BB30BAA-8DC5-4A08-88BE-42605F5B55BD}" dt="2020-01-30T08:16:46.041" v="13208" actId="20577"/>
          <ac:spMkLst>
            <pc:docMk/>
            <pc:sldMk cId="3630344297" sldId="688"/>
            <ac:spMk id="187" creationId="{D811E77C-4CC9-4606-9EA8-4642290EBA05}"/>
          </ac:spMkLst>
        </pc:spChg>
        <pc:spChg chg="mod">
          <ac:chgData name="박 종주" userId="ee80f6e723cc3280" providerId="LiveId" clId="{6BB30BAA-8DC5-4A08-88BE-42605F5B55BD}" dt="2020-01-30T08:08:18.765" v="13157" actId="20577"/>
          <ac:spMkLst>
            <pc:docMk/>
            <pc:sldMk cId="3630344297" sldId="688"/>
            <ac:spMk id="188" creationId="{2E83D4FB-EB71-41E8-8C2E-4B0FBAC47462}"/>
          </ac:spMkLst>
        </pc:spChg>
        <pc:spChg chg="mod">
          <ac:chgData name="박 종주" userId="ee80f6e723cc3280" providerId="LiveId" clId="{6BB30BAA-8DC5-4A08-88BE-42605F5B55BD}" dt="2020-01-30T08:29:11.276" v="13380" actId="207"/>
          <ac:spMkLst>
            <pc:docMk/>
            <pc:sldMk cId="3630344297" sldId="688"/>
            <ac:spMk id="191" creationId="{72472795-1861-4FF1-94BF-7CF753B24F10}"/>
          </ac:spMkLst>
        </pc:spChg>
        <pc:spChg chg="add mod">
          <ac:chgData name="박 종주" userId="ee80f6e723cc3280" providerId="LiveId" clId="{6BB30BAA-8DC5-4A08-88BE-42605F5B55BD}" dt="2020-01-30T08:14:57.534" v="13176" actId="14100"/>
          <ac:spMkLst>
            <pc:docMk/>
            <pc:sldMk cId="3630344297" sldId="688"/>
            <ac:spMk id="192" creationId="{D09CC8D3-4633-46D0-B887-77B138496CFE}"/>
          </ac:spMkLst>
        </pc:spChg>
        <pc:spChg chg="add mod">
          <ac:chgData name="박 종주" userId="ee80f6e723cc3280" providerId="LiveId" clId="{6BB30BAA-8DC5-4A08-88BE-42605F5B55BD}" dt="2020-01-30T08:17:19.378" v="13214" actId="571"/>
          <ac:spMkLst>
            <pc:docMk/>
            <pc:sldMk cId="3630344297" sldId="688"/>
            <ac:spMk id="193" creationId="{325E7A5C-2D2F-4332-B8AC-0915C3704AF2}"/>
          </ac:spMkLst>
        </pc:spChg>
        <pc:spChg chg="add mod">
          <ac:chgData name="박 종주" userId="ee80f6e723cc3280" providerId="LiveId" clId="{6BB30BAA-8DC5-4A08-88BE-42605F5B55BD}" dt="2020-01-30T08:45:37.880" v="13398" actId="1036"/>
          <ac:spMkLst>
            <pc:docMk/>
            <pc:sldMk cId="3630344297" sldId="688"/>
            <ac:spMk id="194" creationId="{9F3478EF-7428-4CAC-8C38-F8298AFFFE93}"/>
          </ac:spMkLst>
        </pc:spChg>
        <pc:spChg chg="add mod">
          <ac:chgData name="박 종주" userId="ee80f6e723cc3280" providerId="LiveId" clId="{6BB30BAA-8DC5-4A08-88BE-42605F5B55BD}" dt="2020-01-30T08:47:37.804" v="13418" actId="20577"/>
          <ac:spMkLst>
            <pc:docMk/>
            <pc:sldMk cId="3630344297" sldId="688"/>
            <ac:spMk id="195" creationId="{EACE1D46-ED2C-4A94-959C-E46B4356A05D}"/>
          </ac:spMkLst>
        </pc:spChg>
        <pc:spChg chg="mod">
          <ac:chgData name="박 종주" userId="ee80f6e723cc3280" providerId="LiveId" clId="{6BB30BAA-8DC5-4A08-88BE-42605F5B55BD}" dt="2020-01-30T08:58:38.216" v="13911" actId="20577"/>
          <ac:spMkLst>
            <pc:docMk/>
            <pc:sldMk cId="3630344297" sldId="688"/>
            <ac:spMk id="199" creationId="{5FAE20F7-B8B0-4B21-B409-5880014E3598}"/>
          </ac:spMkLst>
        </pc:spChg>
        <pc:spChg chg="mod">
          <ac:chgData name="박 종주" userId="ee80f6e723cc3280" providerId="LiveId" clId="{6BB30BAA-8DC5-4A08-88BE-42605F5B55BD}" dt="2020-01-30T08:58:41.099" v="13913" actId="20577"/>
          <ac:spMkLst>
            <pc:docMk/>
            <pc:sldMk cId="3630344297" sldId="688"/>
            <ac:spMk id="200" creationId="{91C31F5B-8357-4C5A-8E83-9AA621E6D2C2}"/>
          </ac:spMkLst>
        </pc:spChg>
        <pc:spChg chg="add del mod">
          <ac:chgData name="박 종주" userId="ee80f6e723cc3280" providerId="LiveId" clId="{6BB30BAA-8DC5-4A08-88BE-42605F5B55BD}" dt="2020-01-30T08:58:04.666" v="13905" actId="478"/>
          <ac:spMkLst>
            <pc:docMk/>
            <pc:sldMk cId="3630344297" sldId="688"/>
            <ac:spMk id="201" creationId="{D759D129-86E4-4DE2-B375-8593618D7125}"/>
          </ac:spMkLst>
        </pc:spChg>
        <pc:spChg chg="add mod">
          <ac:chgData name="박 종주" userId="ee80f6e723cc3280" providerId="LiveId" clId="{6BB30BAA-8DC5-4A08-88BE-42605F5B55BD}" dt="2020-01-30T08:58:32.188" v="13907" actId="20577"/>
          <ac:spMkLst>
            <pc:docMk/>
            <pc:sldMk cId="3630344297" sldId="688"/>
            <ac:spMk id="202" creationId="{EC38515E-C080-4F76-940E-862723B91E9E}"/>
          </ac:spMkLst>
        </pc:spChg>
        <pc:spChg chg="add mod">
          <ac:chgData name="박 종주" userId="ee80f6e723cc3280" providerId="LiveId" clId="{6BB30BAA-8DC5-4A08-88BE-42605F5B55BD}" dt="2020-01-30T09:02:00.816" v="13937" actId="1038"/>
          <ac:spMkLst>
            <pc:docMk/>
            <pc:sldMk cId="3630344297" sldId="688"/>
            <ac:spMk id="203" creationId="{784C2C11-8545-4FA5-A1B9-51AD5B28CF21}"/>
          </ac:spMkLst>
        </pc:spChg>
        <pc:spChg chg="mod">
          <ac:chgData name="박 종주" userId="ee80f6e723cc3280" providerId="LiveId" clId="{6BB30BAA-8DC5-4A08-88BE-42605F5B55BD}" dt="2020-01-09T07:04:55.153" v="197" actId="20577"/>
          <ac:spMkLst>
            <pc:docMk/>
            <pc:sldMk cId="3630344297" sldId="688"/>
            <ac:spMk id="206" creationId="{9BA5E874-3743-45D1-92B1-18B5F75BA5B4}"/>
          </ac:spMkLst>
        </pc:spChg>
        <pc:spChg chg="mod">
          <ac:chgData name="박 종주" userId="ee80f6e723cc3280" providerId="LiveId" clId="{6BB30BAA-8DC5-4A08-88BE-42605F5B55BD}" dt="2020-01-20T07:52:17.345" v="3914" actId="20577"/>
          <ac:spMkLst>
            <pc:docMk/>
            <pc:sldMk cId="3630344297" sldId="688"/>
            <ac:spMk id="207" creationId="{1B4D29CA-29D9-42CE-8FAE-0764A07AB10E}"/>
          </ac:spMkLst>
        </pc:spChg>
        <pc:grpChg chg="add mod">
          <ac:chgData name="박 종주" userId="ee80f6e723cc3280" providerId="LiveId" clId="{6BB30BAA-8DC5-4A08-88BE-42605F5B55BD}" dt="2020-01-30T06:03:21.500" v="13029" actId="1076"/>
          <ac:grpSpMkLst>
            <pc:docMk/>
            <pc:sldMk cId="3630344297" sldId="688"/>
            <ac:grpSpMk id="3" creationId="{265C9F1B-BA71-4D23-A696-7D3FCFAEBBCB}"/>
          </ac:grpSpMkLst>
        </pc:grpChg>
        <pc:grpChg chg="add mod">
          <ac:chgData name="박 종주" userId="ee80f6e723cc3280" providerId="LiveId" clId="{6BB30BAA-8DC5-4A08-88BE-42605F5B55BD}" dt="2020-01-30T07:58:10.546" v="13095" actId="1035"/>
          <ac:grpSpMkLst>
            <pc:docMk/>
            <pc:sldMk cId="3630344297" sldId="688"/>
            <ac:grpSpMk id="4" creationId="{E7B0F5FD-00C7-49E2-977F-FC580057D3B1}"/>
          </ac:grpSpMkLst>
        </pc:grpChg>
        <pc:grpChg chg="add mod">
          <ac:chgData name="박 종주" userId="ee80f6e723cc3280" providerId="LiveId" clId="{6BB30BAA-8DC5-4A08-88BE-42605F5B55BD}" dt="2020-01-22T09:03:05.328" v="6734" actId="164"/>
          <ac:grpSpMkLst>
            <pc:docMk/>
            <pc:sldMk cId="3630344297" sldId="688"/>
            <ac:grpSpMk id="62" creationId="{71BC98BB-7C5F-42AD-8EAE-B8029843C719}"/>
          </ac:grpSpMkLst>
        </pc:grpChg>
        <pc:grpChg chg="add mod">
          <ac:chgData name="박 종주" userId="ee80f6e723cc3280" providerId="LiveId" clId="{6BB30BAA-8DC5-4A08-88BE-42605F5B55BD}" dt="2020-01-20T07:45:33.353" v="3732"/>
          <ac:grpSpMkLst>
            <pc:docMk/>
            <pc:sldMk cId="3630344297" sldId="688"/>
            <ac:grpSpMk id="67" creationId="{BAAF4D00-DE1E-4CF4-AF76-26A66D3D4256}"/>
          </ac:grpSpMkLst>
        </pc:grpChg>
        <pc:grpChg chg="add">
          <ac:chgData name="박 종주" userId="ee80f6e723cc3280" providerId="LiveId" clId="{6BB30BAA-8DC5-4A08-88BE-42605F5B55BD}" dt="2020-01-20T07:37:03.963" v="3667"/>
          <ac:grpSpMkLst>
            <pc:docMk/>
            <pc:sldMk cId="3630344297" sldId="688"/>
            <ac:grpSpMk id="77" creationId="{2965DA13-AD2F-4745-A3EA-C7EF609C89CD}"/>
          </ac:grpSpMkLst>
        </pc:grpChg>
        <pc:grpChg chg="add mod">
          <ac:chgData name="박 종주" userId="ee80f6e723cc3280" providerId="LiveId" clId="{6BB30BAA-8DC5-4A08-88BE-42605F5B55BD}" dt="2020-01-30T08:08:36.143" v="13162" actId="1035"/>
          <ac:grpSpMkLst>
            <pc:docMk/>
            <pc:sldMk cId="3630344297" sldId="688"/>
            <ac:grpSpMk id="91" creationId="{3A841DCC-3BF1-4A72-B5ED-5D5754729218}"/>
          </ac:grpSpMkLst>
        </pc:grpChg>
        <pc:grpChg chg="add del mod">
          <ac:chgData name="박 종주" userId="ee80f6e723cc3280" providerId="LiveId" clId="{6BB30BAA-8DC5-4A08-88BE-42605F5B55BD}" dt="2020-01-30T06:03:06.066" v="13026" actId="478"/>
          <ac:grpSpMkLst>
            <pc:docMk/>
            <pc:sldMk cId="3630344297" sldId="688"/>
            <ac:grpSpMk id="99" creationId="{4322B84D-1BE4-4801-8FAE-E6FB855BE29A}"/>
          </ac:grpSpMkLst>
        </pc:grpChg>
        <pc:grpChg chg="add mod">
          <ac:chgData name="박 종주" userId="ee80f6e723cc3280" providerId="LiveId" clId="{6BB30BAA-8DC5-4A08-88BE-42605F5B55BD}" dt="2020-01-30T06:03:21.500" v="13029" actId="1076"/>
          <ac:grpSpMkLst>
            <pc:docMk/>
            <pc:sldMk cId="3630344297" sldId="688"/>
            <ac:grpSpMk id="103" creationId="{9B0D4FB4-3705-441F-BF79-68A18D80682D}"/>
          </ac:grpSpMkLst>
        </pc:grpChg>
        <pc:grpChg chg="mod">
          <ac:chgData name="박 종주" userId="ee80f6e723cc3280" providerId="LiveId" clId="{6BB30BAA-8DC5-4A08-88BE-42605F5B55BD}" dt="2020-01-30T06:03:21.500" v="13029" actId="1076"/>
          <ac:grpSpMkLst>
            <pc:docMk/>
            <pc:sldMk cId="3630344297" sldId="688"/>
            <ac:grpSpMk id="105" creationId="{D3094219-89EA-4D69-A2A1-D7D32A139062}"/>
          </ac:grpSpMkLst>
        </pc:grpChg>
        <pc:grpChg chg="del mod">
          <ac:chgData name="박 종주" userId="ee80f6e723cc3280" providerId="LiveId" clId="{6BB30BAA-8DC5-4A08-88BE-42605F5B55BD}" dt="2020-01-30T08:07:58.598" v="13136" actId="478"/>
          <ac:grpSpMkLst>
            <pc:docMk/>
            <pc:sldMk cId="3630344297" sldId="688"/>
            <ac:grpSpMk id="109" creationId="{273B448D-165B-42DD-86FE-3AE2AB5E7C35}"/>
          </ac:grpSpMkLst>
        </pc:grpChg>
        <pc:grpChg chg="mod">
          <ac:chgData name="박 종주" userId="ee80f6e723cc3280" providerId="LiveId" clId="{6BB30BAA-8DC5-4A08-88BE-42605F5B55BD}" dt="2020-01-30T06:03:21.500" v="13029" actId="1076"/>
          <ac:grpSpMkLst>
            <pc:docMk/>
            <pc:sldMk cId="3630344297" sldId="688"/>
            <ac:grpSpMk id="113" creationId="{FF5987D3-9DD0-4818-81BA-90D1E6C2EC5F}"/>
          </ac:grpSpMkLst>
        </pc:grpChg>
        <pc:grpChg chg="del mod">
          <ac:chgData name="박 종주" userId="ee80f6e723cc3280" providerId="LiveId" clId="{6BB30BAA-8DC5-4A08-88BE-42605F5B55BD}" dt="2020-01-30T07:56:35.974" v="13070" actId="478"/>
          <ac:grpSpMkLst>
            <pc:docMk/>
            <pc:sldMk cId="3630344297" sldId="688"/>
            <ac:grpSpMk id="117" creationId="{CF80E6A4-4D90-499E-BB7F-2C0756CE7735}"/>
          </ac:grpSpMkLst>
        </pc:grpChg>
        <pc:grpChg chg="del mod">
          <ac:chgData name="박 종주" userId="ee80f6e723cc3280" providerId="LiveId" clId="{6BB30BAA-8DC5-4A08-88BE-42605F5B55BD}" dt="2020-01-30T08:08:26.675" v="13159" actId="478"/>
          <ac:grpSpMkLst>
            <pc:docMk/>
            <pc:sldMk cId="3630344297" sldId="688"/>
            <ac:grpSpMk id="121" creationId="{621522B6-B9D9-46F2-B777-90FC950BAD19}"/>
          </ac:grpSpMkLst>
        </pc:grpChg>
        <pc:grpChg chg="mod">
          <ac:chgData name="박 종주" userId="ee80f6e723cc3280" providerId="LiveId" clId="{6BB30BAA-8DC5-4A08-88BE-42605F5B55BD}" dt="2020-01-30T06:03:21.500" v="13029" actId="1076"/>
          <ac:grpSpMkLst>
            <pc:docMk/>
            <pc:sldMk cId="3630344297" sldId="688"/>
            <ac:grpSpMk id="125" creationId="{D13A5356-6965-4EEF-BA3D-6530497CFCC7}"/>
          </ac:grpSpMkLst>
        </pc:grpChg>
        <pc:grpChg chg="mod">
          <ac:chgData name="박 종주" userId="ee80f6e723cc3280" providerId="LiveId" clId="{6BB30BAA-8DC5-4A08-88BE-42605F5B55BD}" dt="2020-01-30T06:03:21.500" v="13029" actId="1076"/>
          <ac:grpSpMkLst>
            <pc:docMk/>
            <pc:sldMk cId="3630344297" sldId="688"/>
            <ac:grpSpMk id="129" creationId="{381A7E03-E2B1-4047-AD11-F3E545F152C2}"/>
          </ac:grpSpMkLst>
        </pc:grpChg>
        <pc:grpChg chg="mod">
          <ac:chgData name="박 종주" userId="ee80f6e723cc3280" providerId="LiveId" clId="{6BB30BAA-8DC5-4A08-88BE-42605F5B55BD}" dt="2020-01-30T06:03:21.500" v="13029" actId="1076"/>
          <ac:grpSpMkLst>
            <pc:docMk/>
            <pc:sldMk cId="3630344297" sldId="688"/>
            <ac:grpSpMk id="138" creationId="{56340D7F-EA9E-4F09-BC88-36F99E9B5400}"/>
          </ac:grpSpMkLst>
        </pc:grpChg>
        <pc:grpChg chg="del">
          <ac:chgData name="박 종주" userId="ee80f6e723cc3280" providerId="LiveId" clId="{6BB30BAA-8DC5-4A08-88BE-42605F5B55BD}" dt="2020-01-20T07:36:24.072" v="3662" actId="478"/>
          <ac:grpSpMkLst>
            <pc:docMk/>
            <pc:sldMk cId="3630344297" sldId="688"/>
            <ac:grpSpMk id="142" creationId="{57EB5992-E7D0-45CB-9C06-38ABD656C83C}"/>
          </ac:grpSpMkLst>
        </pc:grpChg>
        <pc:grpChg chg="add mod">
          <ac:chgData name="박 종주" userId="ee80f6e723cc3280" providerId="LiveId" clId="{6BB30BAA-8DC5-4A08-88BE-42605F5B55BD}" dt="2020-01-30T06:03:21.500" v="13029" actId="1076"/>
          <ac:grpSpMkLst>
            <pc:docMk/>
            <pc:sldMk cId="3630344297" sldId="688"/>
            <ac:grpSpMk id="144" creationId="{352ED327-4B3B-4D00-ACA4-3B758DA96C79}"/>
          </ac:grpSpMkLst>
        </pc:grpChg>
        <pc:grpChg chg="add del mod">
          <ac:chgData name="박 종주" userId="ee80f6e723cc3280" providerId="LiveId" clId="{6BB30BAA-8DC5-4A08-88BE-42605F5B55BD}" dt="2020-01-30T07:56:58.935" v="13077" actId="165"/>
          <ac:grpSpMkLst>
            <pc:docMk/>
            <pc:sldMk cId="3630344297" sldId="688"/>
            <ac:grpSpMk id="155" creationId="{B3CA8B5B-1F62-4050-A34D-7D18E5DD6039}"/>
          </ac:grpSpMkLst>
        </pc:grpChg>
        <pc:grpChg chg="del">
          <ac:chgData name="박 종주" userId="ee80f6e723cc3280" providerId="LiveId" clId="{6BB30BAA-8DC5-4A08-88BE-42605F5B55BD}" dt="2020-01-20T07:36:24.072" v="3662" actId="478"/>
          <ac:grpSpMkLst>
            <pc:docMk/>
            <pc:sldMk cId="3630344297" sldId="688"/>
            <ac:grpSpMk id="155" creationId="{ECB7DFE7-9A14-402F-871B-282A48265AA9}"/>
          </ac:grpSpMkLst>
        </pc:grpChg>
        <pc:grpChg chg="mod topLvl">
          <ac:chgData name="박 종주" userId="ee80f6e723cc3280" providerId="LiveId" clId="{6BB30BAA-8DC5-4A08-88BE-42605F5B55BD}" dt="2020-01-30T07:57:42.846" v="13088" actId="571"/>
          <ac:grpSpMkLst>
            <pc:docMk/>
            <pc:sldMk cId="3630344297" sldId="688"/>
            <ac:grpSpMk id="157" creationId="{F303BA29-917A-4F19-9C81-F95D5DDA140E}"/>
          </ac:grpSpMkLst>
        </pc:grpChg>
        <pc:grpChg chg="del">
          <ac:chgData name="박 종주" userId="ee80f6e723cc3280" providerId="LiveId" clId="{6BB30BAA-8DC5-4A08-88BE-42605F5B55BD}" dt="2020-01-20T07:36:24.072" v="3662" actId="478"/>
          <ac:grpSpMkLst>
            <pc:docMk/>
            <pc:sldMk cId="3630344297" sldId="688"/>
            <ac:grpSpMk id="159" creationId="{74B93EC0-7A67-4E00-9D5E-C2EE4B835D29}"/>
          </ac:grpSpMkLst>
        </pc:grpChg>
        <pc:grpChg chg="add mod">
          <ac:chgData name="박 종주" userId="ee80f6e723cc3280" providerId="LiveId" clId="{6BB30BAA-8DC5-4A08-88BE-42605F5B55BD}" dt="2020-01-30T08:07:30.749" v="13117" actId="1035"/>
          <ac:grpSpMkLst>
            <pc:docMk/>
            <pc:sldMk cId="3630344297" sldId="688"/>
            <ac:grpSpMk id="164" creationId="{7591264B-6DB6-4849-BEA7-ED9B925DB8F3}"/>
          </ac:grpSpMkLst>
        </pc:grpChg>
        <pc:grpChg chg="mod">
          <ac:chgData name="박 종주" userId="ee80f6e723cc3280" providerId="LiveId" clId="{6BB30BAA-8DC5-4A08-88BE-42605F5B55BD}" dt="2020-01-30T07:58:48.507" v="13097" actId="571"/>
          <ac:grpSpMkLst>
            <pc:docMk/>
            <pc:sldMk cId="3630344297" sldId="688"/>
            <ac:grpSpMk id="166" creationId="{A89D943B-B1EB-475A-BE32-FBAC0A0EB1FA}"/>
          </ac:grpSpMkLst>
        </pc:grpChg>
        <pc:grpChg chg="del mod">
          <ac:chgData name="박 종주" userId="ee80f6e723cc3280" providerId="LiveId" clId="{6BB30BAA-8DC5-4A08-88BE-42605F5B55BD}" dt="2020-01-20T07:39:23.800" v="3698" actId="478"/>
          <ac:grpSpMkLst>
            <pc:docMk/>
            <pc:sldMk cId="3630344297" sldId="688"/>
            <ac:grpSpMk id="167" creationId="{1E7D04E6-BB53-4D25-B19A-3CAC9A5C65F7}"/>
          </ac:grpSpMkLst>
        </pc:grpChg>
        <pc:grpChg chg="add mod">
          <ac:chgData name="박 종주" userId="ee80f6e723cc3280" providerId="LiveId" clId="{6BB30BAA-8DC5-4A08-88BE-42605F5B55BD}" dt="2020-01-30T08:08:03.038" v="13138" actId="1035"/>
          <ac:grpSpMkLst>
            <pc:docMk/>
            <pc:sldMk cId="3630344297" sldId="688"/>
            <ac:grpSpMk id="172" creationId="{3E3E8D7E-2545-423B-8847-75B2DF2A8110}"/>
          </ac:grpSpMkLst>
        </pc:grpChg>
        <pc:grpChg chg="mod">
          <ac:chgData name="박 종주" userId="ee80f6e723cc3280" providerId="LiveId" clId="{6BB30BAA-8DC5-4A08-88BE-42605F5B55BD}" dt="2020-01-30T08:07:38.464" v="13118" actId="571"/>
          <ac:grpSpMkLst>
            <pc:docMk/>
            <pc:sldMk cId="3630344297" sldId="688"/>
            <ac:grpSpMk id="174" creationId="{C9957B92-1244-4592-8FCC-80BE79B1F012}"/>
          </ac:grpSpMkLst>
        </pc:grpChg>
        <pc:grpChg chg="mod">
          <ac:chgData name="박 종주" userId="ee80f6e723cc3280" providerId="LiveId" clId="{6BB30BAA-8DC5-4A08-88BE-42605F5B55BD}" dt="2020-01-30T06:03:21.500" v="13029" actId="1076"/>
          <ac:grpSpMkLst>
            <pc:docMk/>
            <pc:sldMk cId="3630344297" sldId="688"/>
            <ac:grpSpMk id="180" creationId="{B8E4789F-0421-4EB7-9910-A0F500637830}"/>
          </ac:grpSpMkLst>
        </pc:grpChg>
        <pc:grpChg chg="add mod">
          <ac:chgData name="박 종주" userId="ee80f6e723cc3280" providerId="LiveId" clId="{6BB30BAA-8DC5-4A08-88BE-42605F5B55BD}" dt="2020-01-30T08:57:53.118" v="13903" actId="571"/>
          <ac:grpSpMkLst>
            <pc:docMk/>
            <pc:sldMk cId="3630344297" sldId="688"/>
            <ac:grpSpMk id="184" creationId="{75507AB7-B21D-41F7-AAD3-EB8ED137AA15}"/>
          </ac:grpSpMkLst>
        </pc:grpChg>
        <pc:grpChg chg="mod">
          <ac:chgData name="박 종주" userId="ee80f6e723cc3280" providerId="LiveId" clId="{6BB30BAA-8DC5-4A08-88BE-42605F5B55BD}" dt="2020-01-30T08:08:07.478" v="13139" actId="571"/>
          <ac:grpSpMkLst>
            <pc:docMk/>
            <pc:sldMk cId="3630344297" sldId="688"/>
            <ac:grpSpMk id="186" creationId="{32066ACF-C90D-4F2A-8E04-5256660BFB2B}"/>
          </ac:grpSpMkLst>
        </pc:grpChg>
        <pc:grpChg chg="add mod">
          <ac:chgData name="박 종주" userId="ee80f6e723cc3280" providerId="LiveId" clId="{6BB30BAA-8DC5-4A08-88BE-42605F5B55BD}" dt="2020-01-30T08:54:51.238" v="13861" actId="1035"/>
          <ac:grpSpMkLst>
            <pc:docMk/>
            <pc:sldMk cId="3630344297" sldId="688"/>
            <ac:grpSpMk id="196" creationId="{7C298153-0E64-4EEE-8808-5E5C474263AF}"/>
          </ac:grpSpMkLst>
        </pc:grpChg>
        <pc:grpChg chg="del mod">
          <ac:chgData name="박 종주" userId="ee80f6e723cc3280" providerId="LiveId" clId="{6BB30BAA-8DC5-4A08-88BE-42605F5B55BD}" dt="2020-01-30T08:07:24.313" v="13112" actId="478"/>
          <ac:grpSpMkLst>
            <pc:docMk/>
            <pc:sldMk cId="3630344297" sldId="688"/>
            <ac:grpSpMk id="224" creationId="{A70E7744-123A-4664-9A20-B0DB8FFC5DD6}"/>
          </ac:grpSpMkLst>
        </pc:grpChg>
        <pc:graphicFrameChg chg="mod modGraphic">
          <ac:chgData name="박 종주" userId="ee80f6e723cc3280" providerId="LiveId" clId="{6BB30BAA-8DC5-4A08-88BE-42605F5B55BD}" dt="2020-01-30T08:59:16.906" v="13920" actId="21"/>
          <ac:graphicFrameMkLst>
            <pc:docMk/>
            <pc:sldMk cId="3630344297" sldId="688"/>
            <ac:graphicFrameMk id="74" creationId="{864D37CE-3566-4A1B-B498-0EA0CEA5918E}"/>
          </ac:graphicFrameMkLst>
        </pc:graphicFrameChg>
      </pc:sldChg>
      <pc:sldChg chg="modSp add del ord">
        <pc:chgData name="박 종주" userId="ee80f6e723cc3280" providerId="LiveId" clId="{6BB30BAA-8DC5-4A08-88BE-42605F5B55BD}" dt="2020-01-30T09:18:32.143" v="14192" actId="47"/>
        <pc:sldMkLst>
          <pc:docMk/>
          <pc:sldMk cId="3732208900" sldId="689"/>
        </pc:sldMkLst>
        <pc:spChg chg="mod">
          <ac:chgData name="박 종주" userId="ee80f6e723cc3280" providerId="LiveId" clId="{6BB30BAA-8DC5-4A08-88BE-42605F5B55BD}" dt="2020-01-09T07:32:42.074" v="562"/>
          <ac:spMkLst>
            <pc:docMk/>
            <pc:sldMk cId="3732208900" sldId="689"/>
            <ac:spMk id="2" creationId="{35945ACB-7992-43D6-85E0-57DBF4AF9EDC}"/>
          </ac:spMkLst>
        </pc:spChg>
        <pc:spChg chg="mod">
          <ac:chgData name="박 종주" userId="ee80f6e723cc3280" providerId="LiveId" clId="{6BB30BAA-8DC5-4A08-88BE-42605F5B55BD}" dt="2020-01-09T07:15:13.143" v="335" actId="20577"/>
          <ac:spMkLst>
            <pc:docMk/>
            <pc:sldMk cId="3732208900" sldId="689"/>
            <ac:spMk id="87" creationId="{AEBA489F-A2CC-40DA-A701-BDDFE56A6FFC}"/>
          </ac:spMkLst>
        </pc:spChg>
        <pc:spChg chg="mod">
          <ac:chgData name="박 종주" userId="ee80f6e723cc3280" providerId="LiveId" clId="{6BB30BAA-8DC5-4A08-88BE-42605F5B55BD}" dt="2020-01-09T07:24:50.110" v="459" actId="20577"/>
          <ac:spMkLst>
            <pc:docMk/>
            <pc:sldMk cId="3732208900" sldId="689"/>
            <ac:spMk id="199" creationId="{75949DD5-C058-4BFB-9A30-A87F71E5F6B4}"/>
          </ac:spMkLst>
        </pc:spChg>
        <pc:graphicFrameChg chg="mod modGraphic">
          <ac:chgData name="박 종주" userId="ee80f6e723cc3280" providerId="LiveId" clId="{6BB30BAA-8DC5-4A08-88BE-42605F5B55BD}" dt="2020-01-22T05:27:28.955" v="6685" actId="20577"/>
          <ac:graphicFrameMkLst>
            <pc:docMk/>
            <pc:sldMk cId="3732208900" sldId="689"/>
            <ac:graphicFrameMk id="74" creationId="{864D37CE-3566-4A1B-B498-0EA0CEA5918E}"/>
          </ac:graphicFrameMkLst>
        </pc:graphicFrameChg>
      </pc:sldChg>
      <pc:sldChg chg="addSp delSp modSp add del ord">
        <pc:chgData name="박 종주" userId="ee80f6e723cc3280" providerId="LiveId" clId="{6BB30BAA-8DC5-4A08-88BE-42605F5B55BD}" dt="2020-01-30T09:18:32.143" v="14192" actId="47"/>
        <pc:sldMkLst>
          <pc:docMk/>
          <pc:sldMk cId="310159429" sldId="690"/>
        </pc:sldMkLst>
        <pc:spChg chg="mod">
          <ac:chgData name="박 종주" userId="ee80f6e723cc3280" providerId="LiveId" clId="{6BB30BAA-8DC5-4A08-88BE-42605F5B55BD}" dt="2020-01-09T07:32:47.416" v="570"/>
          <ac:spMkLst>
            <pc:docMk/>
            <pc:sldMk cId="310159429" sldId="690"/>
            <ac:spMk id="2" creationId="{35945ACB-7992-43D6-85E0-57DBF4AF9EDC}"/>
          </ac:spMkLst>
        </pc:spChg>
        <pc:spChg chg="add mod">
          <ac:chgData name="박 종주" userId="ee80f6e723cc3280" providerId="LiveId" clId="{6BB30BAA-8DC5-4A08-88BE-42605F5B55BD}" dt="2020-01-10T07:30:52.022" v="1680" actId="1076"/>
          <ac:spMkLst>
            <pc:docMk/>
            <pc:sldMk cId="310159429" sldId="690"/>
            <ac:spMk id="30" creationId="{4949FD11-25EB-40CD-8124-4AE901B3C594}"/>
          </ac:spMkLst>
        </pc:spChg>
        <pc:spChg chg="add mod">
          <ac:chgData name="박 종주" userId="ee80f6e723cc3280" providerId="LiveId" clId="{6BB30BAA-8DC5-4A08-88BE-42605F5B55BD}" dt="2020-01-22T05:25:34.594" v="6626" actId="20577"/>
          <ac:spMkLst>
            <pc:docMk/>
            <pc:sldMk cId="310159429" sldId="690"/>
            <ac:spMk id="31" creationId="{ED2ECC2C-6AAC-4B61-ABA9-D2061F0037ED}"/>
          </ac:spMkLst>
        </pc:spChg>
        <pc:spChg chg="add mod">
          <ac:chgData name="박 종주" userId="ee80f6e723cc3280" providerId="LiveId" clId="{6BB30BAA-8DC5-4A08-88BE-42605F5B55BD}" dt="2020-01-22T05:25:37.346" v="6628" actId="20577"/>
          <ac:spMkLst>
            <pc:docMk/>
            <pc:sldMk cId="310159429" sldId="690"/>
            <ac:spMk id="32" creationId="{B3CA6E67-DCAD-4A76-AF83-FE3B4D7CD6ED}"/>
          </ac:spMkLst>
        </pc:spChg>
        <pc:spChg chg="add mod">
          <ac:chgData name="박 종주" userId="ee80f6e723cc3280" providerId="LiveId" clId="{6BB30BAA-8DC5-4A08-88BE-42605F5B55BD}" dt="2020-01-22T05:25:39.804" v="6630" actId="20577"/>
          <ac:spMkLst>
            <pc:docMk/>
            <pc:sldMk cId="310159429" sldId="690"/>
            <ac:spMk id="33" creationId="{524116F0-EF24-45E6-8DB9-F18A7FD8BFA9}"/>
          </ac:spMkLst>
        </pc:spChg>
        <pc:spChg chg="add mod">
          <ac:chgData name="박 종주" userId="ee80f6e723cc3280" providerId="LiveId" clId="{6BB30BAA-8DC5-4A08-88BE-42605F5B55BD}" dt="2020-01-22T05:25:24.072" v="6619" actId="1076"/>
          <ac:spMkLst>
            <pc:docMk/>
            <pc:sldMk cId="310159429" sldId="690"/>
            <ac:spMk id="34" creationId="{42C4B819-4610-4438-B2D0-85F48B6C314D}"/>
          </ac:spMkLst>
        </pc:spChg>
        <pc:spChg chg="mod">
          <ac:chgData name="박 종주" userId="ee80f6e723cc3280" providerId="LiveId" clId="{6BB30BAA-8DC5-4A08-88BE-42605F5B55BD}" dt="2020-01-09T07:11:25.703" v="235" actId="20577"/>
          <ac:spMkLst>
            <pc:docMk/>
            <pc:sldMk cId="310159429" sldId="690"/>
            <ac:spMk id="52" creationId="{C637FAB3-484C-4B8C-9D6F-36A9F7F30081}"/>
          </ac:spMkLst>
        </pc:spChg>
        <pc:spChg chg="mod">
          <ac:chgData name="박 종주" userId="ee80f6e723cc3280" providerId="LiveId" clId="{6BB30BAA-8DC5-4A08-88BE-42605F5B55BD}" dt="2020-01-09T07:11:07.610" v="233" actId="14100"/>
          <ac:spMkLst>
            <pc:docMk/>
            <pc:sldMk cId="310159429" sldId="690"/>
            <ac:spMk id="53" creationId="{1430B870-AE3A-48A1-9717-51B1C5BA1D50}"/>
          </ac:spMkLst>
        </pc:spChg>
        <pc:spChg chg="add mod">
          <ac:chgData name="박 종주" userId="ee80f6e723cc3280" providerId="LiveId" clId="{6BB30BAA-8DC5-4A08-88BE-42605F5B55BD}" dt="2020-01-09T07:12:01.085" v="255" actId="571"/>
          <ac:spMkLst>
            <pc:docMk/>
            <pc:sldMk cId="310159429" sldId="690"/>
            <ac:spMk id="55" creationId="{3A43122F-9D2D-439D-83A9-9021EE4D339B}"/>
          </ac:spMkLst>
        </pc:spChg>
        <pc:spChg chg="add del mod">
          <ac:chgData name="박 종주" userId="ee80f6e723cc3280" providerId="LiveId" clId="{6BB30BAA-8DC5-4A08-88BE-42605F5B55BD}" dt="2020-01-22T05:25:26.837" v="6620" actId="478"/>
          <ac:spMkLst>
            <pc:docMk/>
            <pc:sldMk cId="310159429" sldId="690"/>
            <ac:spMk id="56" creationId="{055E25A6-EC16-48E2-AFB2-B98FFD2DAF79}"/>
          </ac:spMkLst>
        </pc:spChg>
        <pc:spChg chg="mod">
          <ac:chgData name="박 종주" userId="ee80f6e723cc3280" providerId="LiveId" clId="{6BB30BAA-8DC5-4A08-88BE-42605F5B55BD}" dt="2020-01-09T07:10:18.706" v="215" actId="20577"/>
          <ac:spMkLst>
            <pc:docMk/>
            <pc:sldMk cId="310159429" sldId="690"/>
            <ac:spMk id="134" creationId="{E03076BB-5DC2-46B5-A85B-71140FB2FF4D}"/>
          </ac:spMkLst>
        </pc:spChg>
        <pc:spChg chg="mod">
          <ac:chgData name="박 종주" userId="ee80f6e723cc3280" providerId="LiveId" clId="{6BB30BAA-8DC5-4A08-88BE-42605F5B55BD}" dt="2020-01-09T07:14:49.463" v="321"/>
          <ac:spMkLst>
            <pc:docMk/>
            <pc:sldMk cId="310159429" sldId="690"/>
            <ac:spMk id="143" creationId="{DF63817D-9479-4469-8611-06F00A0CC663}"/>
          </ac:spMkLst>
        </pc:spChg>
        <pc:spChg chg="mod">
          <ac:chgData name="박 종주" userId="ee80f6e723cc3280" providerId="LiveId" clId="{6BB30BAA-8DC5-4A08-88BE-42605F5B55BD}" dt="2020-01-10T07:31:31.613" v="1710"/>
          <ac:spMkLst>
            <pc:docMk/>
            <pc:sldMk cId="310159429" sldId="690"/>
            <ac:spMk id="326" creationId="{997830D9-19A7-4E4F-9118-503BF483312C}"/>
          </ac:spMkLst>
        </pc:spChg>
        <pc:spChg chg="mod">
          <ac:chgData name="박 종주" userId="ee80f6e723cc3280" providerId="LiveId" clId="{6BB30BAA-8DC5-4A08-88BE-42605F5B55BD}" dt="2020-01-10T07:30:52.022" v="1680" actId="1076"/>
          <ac:spMkLst>
            <pc:docMk/>
            <pc:sldMk cId="310159429" sldId="690"/>
            <ac:spMk id="327" creationId="{DE8C2A7F-3293-449E-A779-C81E020C1B9E}"/>
          </ac:spMkLst>
        </pc:spChg>
        <pc:grpChg chg="add mod">
          <ac:chgData name="박 종주" userId="ee80f6e723cc3280" providerId="LiveId" clId="{6BB30BAA-8DC5-4A08-88BE-42605F5B55BD}" dt="2020-01-09T07:12:01.085" v="255" actId="571"/>
          <ac:grpSpMkLst>
            <pc:docMk/>
            <pc:sldMk cId="310159429" sldId="690"/>
            <ac:grpSpMk id="51" creationId="{1AC5D895-CF37-4D02-A6A3-6CC7B8074E13}"/>
          </ac:grpSpMkLst>
        </pc:grpChg>
        <pc:grpChg chg="del">
          <ac:chgData name="박 종주" userId="ee80f6e723cc3280" providerId="LiveId" clId="{6BB30BAA-8DC5-4A08-88BE-42605F5B55BD}" dt="2020-01-09T07:10:39.160" v="216" actId="478"/>
          <ac:grpSpMkLst>
            <pc:docMk/>
            <pc:sldMk cId="310159429" sldId="690"/>
            <ac:grpSpMk id="224" creationId="{A70E7744-123A-4664-9A20-B0DB8FFC5DD6}"/>
          </ac:grpSpMkLst>
        </pc:grpChg>
        <pc:grpChg chg="del">
          <ac:chgData name="박 종주" userId="ee80f6e723cc3280" providerId="LiveId" clId="{6BB30BAA-8DC5-4A08-88BE-42605F5B55BD}" dt="2020-01-09T07:10:39.160" v="216" actId="478"/>
          <ac:grpSpMkLst>
            <pc:docMk/>
            <pc:sldMk cId="310159429" sldId="690"/>
            <ac:grpSpMk id="225" creationId="{2348B547-5E1E-42F1-B935-3DD7EC5DCD45}"/>
          </ac:grpSpMkLst>
        </pc:grpChg>
        <pc:grpChg chg="del">
          <ac:chgData name="박 종주" userId="ee80f6e723cc3280" providerId="LiveId" clId="{6BB30BAA-8DC5-4A08-88BE-42605F5B55BD}" dt="2020-01-09T07:10:39.160" v="216" actId="478"/>
          <ac:grpSpMkLst>
            <pc:docMk/>
            <pc:sldMk cId="310159429" sldId="690"/>
            <ac:grpSpMk id="226" creationId="{01EEF154-55EC-4A12-8A26-BD234BF87391}"/>
          </ac:grpSpMkLst>
        </pc:grpChg>
        <pc:grpChg chg="del">
          <ac:chgData name="박 종주" userId="ee80f6e723cc3280" providerId="LiveId" clId="{6BB30BAA-8DC5-4A08-88BE-42605F5B55BD}" dt="2020-01-09T07:10:39.160" v="216" actId="478"/>
          <ac:grpSpMkLst>
            <pc:docMk/>
            <pc:sldMk cId="310159429" sldId="690"/>
            <ac:grpSpMk id="227" creationId="{26DCB711-07A1-4174-9A0D-8AF1260F36D1}"/>
          </ac:grpSpMkLst>
        </pc:grpChg>
        <pc:grpChg chg="del">
          <ac:chgData name="박 종주" userId="ee80f6e723cc3280" providerId="LiveId" clId="{6BB30BAA-8DC5-4A08-88BE-42605F5B55BD}" dt="2020-01-09T07:10:39.160" v="216" actId="478"/>
          <ac:grpSpMkLst>
            <pc:docMk/>
            <pc:sldMk cId="310159429" sldId="690"/>
            <ac:grpSpMk id="228" creationId="{69B4BFF1-0EC9-4F57-89E9-79915D35ACE4}"/>
          </ac:grpSpMkLst>
        </pc:grpChg>
        <pc:graphicFrameChg chg="mod modGraphic">
          <ac:chgData name="박 종주" userId="ee80f6e723cc3280" providerId="LiveId" clId="{6BB30BAA-8DC5-4A08-88BE-42605F5B55BD}" dt="2020-01-22T05:26:49.243" v="6683"/>
          <ac:graphicFrameMkLst>
            <pc:docMk/>
            <pc:sldMk cId="310159429" sldId="690"/>
            <ac:graphicFrameMk id="74" creationId="{864D37CE-3566-4A1B-B498-0EA0CEA5918E}"/>
          </ac:graphicFrameMkLst>
        </pc:graphicFrameChg>
      </pc:sldChg>
      <pc:sldChg chg="addSp delSp modSp add del">
        <pc:chgData name="박 종주" userId="ee80f6e723cc3280" providerId="LiveId" clId="{6BB30BAA-8DC5-4A08-88BE-42605F5B55BD}" dt="2020-01-22T07:55:41.597" v="6692" actId="47"/>
        <pc:sldMkLst>
          <pc:docMk/>
          <pc:sldMk cId="3972374052" sldId="691"/>
        </pc:sldMkLst>
        <pc:spChg chg="add del mod">
          <ac:chgData name="박 종주" userId="ee80f6e723cc3280" providerId="LiveId" clId="{6BB30BAA-8DC5-4A08-88BE-42605F5B55BD}" dt="2020-01-22T01:34:38.671" v="4558" actId="478"/>
          <ac:spMkLst>
            <pc:docMk/>
            <pc:sldMk cId="3972374052" sldId="691"/>
            <ac:spMk id="2" creationId="{270C98D1-33AB-455F-9BEB-3CD1497949EE}"/>
          </ac:spMkLst>
        </pc:spChg>
        <pc:spChg chg="add mod">
          <ac:chgData name="박 종주" userId="ee80f6e723cc3280" providerId="LiveId" clId="{6BB30BAA-8DC5-4A08-88BE-42605F5B55BD}" dt="2020-01-22T04:07:43.600" v="4563" actId="1076"/>
          <ac:spMkLst>
            <pc:docMk/>
            <pc:sldMk cId="3972374052" sldId="691"/>
            <ac:spMk id="3" creationId="{11BE2C6C-DD89-4B9D-A3EE-581C283E20ED}"/>
          </ac:spMkLst>
        </pc:spChg>
        <pc:spChg chg="add mod">
          <ac:chgData name="박 종주" userId="ee80f6e723cc3280" providerId="LiveId" clId="{6BB30BAA-8DC5-4A08-88BE-42605F5B55BD}" dt="2020-01-22T01:34:10.037" v="4553" actId="20577"/>
          <ac:spMkLst>
            <pc:docMk/>
            <pc:sldMk cId="3972374052" sldId="691"/>
            <ac:spMk id="4" creationId="{462AB563-0F80-4B20-9581-11804D9BB7BD}"/>
          </ac:spMkLst>
        </pc:spChg>
        <pc:spChg chg="mod">
          <ac:chgData name="박 종주" userId="ee80f6e723cc3280" providerId="LiveId" clId="{6BB30BAA-8DC5-4A08-88BE-42605F5B55BD}" dt="2020-01-22T01:34:05.544" v="4546" actId="20577"/>
          <ac:spMkLst>
            <pc:docMk/>
            <pc:sldMk cId="3972374052" sldId="691"/>
            <ac:spMk id="25" creationId="{C6839DCF-1EB1-FD44-87FB-5BEDC52EAF87}"/>
          </ac:spMkLst>
        </pc:spChg>
        <pc:spChg chg="del mod">
          <ac:chgData name="박 종주" userId="ee80f6e723cc3280" providerId="LiveId" clId="{6BB30BAA-8DC5-4A08-88BE-42605F5B55BD}" dt="2020-01-09T07:31:36.885" v="528" actId="478"/>
          <ac:spMkLst>
            <pc:docMk/>
            <pc:sldMk cId="3972374052" sldId="691"/>
            <ac:spMk id="227" creationId="{00000000-0000-0000-0000-000000000000}"/>
          </ac:spMkLst>
        </pc:spChg>
      </pc:sldChg>
      <pc:sldChg chg="addSp delSp modSp add ord">
        <pc:chgData name="박 종주" userId="ee80f6e723cc3280" providerId="LiveId" clId="{6BB30BAA-8DC5-4A08-88BE-42605F5B55BD}" dt="2020-01-30T04:50:10.063" v="12046" actId="1035"/>
        <pc:sldMkLst>
          <pc:docMk/>
          <pc:sldMk cId="3077794150" sldId="692"/>
        </pc:sldMkLst>
        <pc:spChg chg="mod">
          <ac:chgData name="박 종주" userId="ee80f6e723cc3280" providerId="LiveId" clId="{6BB30BAA-8DC5-4A08-88BE-42605F5B55BD}" dt="2020-01-09T07:33:42.789" v="590"/>
          <ac:spMkLst>
            <pc:docMk/>
            <pc:sldMk cId="3077794150" sldId="692"/>
            <ac:spMk id="2" creationId="{028088C3-11A2-4797-8B2B-E05EA2D5D58A}"/>
          </ac:spMkLst>
        </pc:spChg>
        <pc:spChg chg="del mod topLvl">
          <ac:chgData name="박 종주" userId="ee80f6e723cc3280" providerId="LiveId" clId="{6BB30BAA-8DC5-4A08-88BE-42605F5B55BD}" dt="2020-01-30T04:45:57.120" v="11981" actId="478"/>
          <ac:spMkLst>
            <pc:docMk/>
            <pc:sldMk cId="3077794150" sldId="692"/>
            <ac:spMk id="12" creationId="{D8620916-D44E-4FFF-AAC9-871E35A6B673}"/>
          </ac:spMkLst>
        </pc:spChg>
        <pc:spChg chg="del mod topLvl">
          <ac:chgData name="박 종주" userId="ee80f6e723cc3280" providerId="LiveId" clId="{6BB30BAA-8DC5-4A08-88BE-42605F5B55BD}" dt="2020-01-30T02:07:26.212" v="10682" actId="478"/>
          <ac:spMkLst>
            <pc:docMk/>
            <pc:sldMk cId="3077794150" sldId="692"/>
            <ac:spMk id="17" creationId="{A10B71FB-9790-4231-A0FF-4BF748BE41C5}"/>
          </ac:spMkLst>
        </pc:spChg>
        <pc:spChg chg="del mod topLvl">
          <ac:chgData name="박 종주" userId="ee80f6e723cc3280" providerId="LiveId" clId="{6BB30BAA-8DC5-4A08-88BE-42605F5B55BD}" dt="2020-01-30T02:07:26.212" v="10682" actId="478"/>
          <ac:spMkLst>
            <pc:docMk/>
            <pc:sldMk cId="3077794150" sldId="692"/>
            <ac:spMk id="18" creationId="{F9DD5285-73A6-4396-A069-A399230F6314}"/>
          </ac:spMkLst>
        </pc:spChg>
        <pc:spChg chg="del mod topLvl">
          <ac:chgData name="박 종주" userId="ee80f6e723cc3280" providerId="LiveId" clId="{6BB30BAA-8DC5-4A08-88BE-42605F5B55BD}" dt="2020-01-30T04:46:00.278" v="11982" actId="478"/>
          <ac:spMkLst>
            <pc:docMk/>
            <pc:sldMk cId="3077794150" sldId="692"/>
            <ac:spMk id="19" creationId="{9A5595E1-3B4A-4AE4-B7FD-1111D6411298}"/>
          </ac:spMkLst>
        </pc:spChg>
        <pc:spChg chg="del mod topLvl">
          <ac:chgData name="박 종주" userId="ee80f6e723cc3280" providerId="LiveId" clId="{6BB30BAA-8DC5-4A08-88BE-42605F5B55BD}" dt="2020-01-30T04:46:00.278" v="11982" actId="478"/>
          <ac:spMkLst>
            <pc:docMk/>
            <pc:sldMk cId="3077794150" sldId="692"/>
            <ac:spMk id="21" creationId="{7B3177B9-395E-45AF-A419-1986B1E726BB}"/>
          </ac:spMkLst>
        </pc:spChg>
        <pc:spChg chg="mod">
          <ac:chgData name="박 종주" userId="ee80f6e723cc3280" providerId="LiveId" clId="{6BB30BAA-8DC5-4A08-88BE-42605F5B55BD}" dt="2020-01-30T02:13:12.318" v="11071" actId="1035"/>
          <ac:spMkLst>
            <pc:docMk/>
            <pc:sldMk cId="3077794150" sldId="692"/>
            <ac:spMk id="22" creationId="{091D65AE-998C-4093-8385-86F16C0178BA}"/>
          </ac:spMkLst>
        </pc:spChg>
        <pc:spChg chg="del mod">
          <ac:chgData name="박 종주" userId="ee80f6e723cc3280" providerId="LiveId" clId="{6BB30BAA-8DC5-4A08-88BE-42605F5B55BD}" dt="2020-01-30T04:46:28.454" v="11986" actId="478"/>
          <ac:spMkLst>
            <pc:docMk/>
            <pc:sldMk cId="3077794150" sldId="692"/>
            <ac:spMk id="23" creationId="{6FAA70E8-7687-4D57-A724-2B7F0474F73E}"/>
          </ac:spMkLst>
        </pc:spChg>
        <pc:spChg chg="del mod topLvl">
          <ac:chgData name="박 종주" userId="ee80f6e723cc3280" providerId="LiveId" clId="{6BB30BAA-8DC5-4A08-88BE-42605F5B55BD}" dt="2020-01-30T04:46:00.278" v="11982" actId="478"/>
          <ac:spMkLst>
            <pc:docMk/>
            <pc:sldMk cId="3077794150" sldId="692"/>
            <ac:spMk id="24" creationId="{064222B3-F797-4824-A275-DF5087A20FC2}"/>
          </ac:spMkLst>
        </pc:spChg>
        <pc:spChg chg="mod">
          <ac:chgData name="박 종주" userId="ee80f6e723cc3280" providerId="LiveId" clId="{6BB30BAA-8DC5-4A08-88BE-42605F5B55BD}" dt="2020-01-30T04:50:10.063" v="12046" actId="1035"/>
          <ac:spMkLst>
            <pc:docMk/>
            <pc:sldMk cId="3077794150" sldId="692"/>
            <ac:spMk id="26" creationId="{F42A6687-57C8-4808-9F82-756A96689021}"/>
          </ac:spMkLst>
        </pc:spChg>
        <pc:spChg chg="del mod">
          <ac:chgData name="박 종주" userId="ee80f6e723cc3280" providerId="LiveId" clId="{6BB30BAA-8DC5-4A08-88BE-42605F5B55BD}" dt="2020-01-30T04:46:28.454" v="11986" actId="478"/>
          <ac:spMkLst>
            <pc:docMk/>
            <pc:sldMk cId="3077794150" sldId="692"/>
            <ac:spMk id="27" creationId="{D9F865E4-5509-4221-9B38-BE8734F72B11}"/>
          </ac:spMkLst>
        </pc:spChg>
        <pc:spChg chg="mod">
          <ac:chgData name="박 종주" userId="ee80f6e723cc3280" providerId="LiveId" clId="{6BB30BAA-8DC5-4A08-88BE-42605F5B55BD}" dt="2020-01-30T02:14:03.782" v="11144" actId="20577"/>
          <ac:spMkLst>
            <pc:docMk/>
            <pc:sldMk cId="3077794150" sldId="692"/>
            <ac:spMk id="28" creationId="{FCF0B48F-8288-4DB3-8EF5-0AE0BFF6933A}"/>
          </ac:spMkLst>
        </pc:spChg>
        <pc:spChg chg="mod">
          <ac:chgData name="박 종주" userId="ee80f6e723cc3280" providerId="LiveId" clId="{6BB30BAA-8DC5-4A08-88BE-42605F5B55BD}" dt="2020-01-30T02:13:49.375" v="11140" actId="20577"/>
          <ac:spMkLst>
            <pc:docMk/>
            <pc:sldMk cId="3077794150" sldId="692"/>
            <ac:spMk id="29" creationId="{FC1EE000-B3CA-4CA4-B4B7-944641447DD7}"/>
          </ac:spMkLst>
        </pc:spChg>
        <pc:spChg chg="mod">
          <ac:chgData name="박 종주" userId="ee80f6e723cc3280" providerId="LiveId" clId="{6BB30BAA-8DC5-4A08-88BE-42605F5B55BD}" dt="2020-01-30T02:07:58.710" v="10733" actId="1038"/>
          <ac:spMkLst>
            <pc:docMk/>
            <pc:sldMk cId="3077794150" sldId="692"/>
            <ac:spMk id="32" creationId="{493D1ED7-6D47-4137-AFFE-390DD082723C}"/>
          </ac:spMkLst>
        </pc:spChg>
        <pc:spChg chg="add mod">
          <ac:chgData name="박 종주" userId="ee80f6e723cc3280" providerId="LiveId" clId="{6BB30BAA-8DC5-4A08-88BE-42605F5B55BD}" dt="2020-01-30T02:13:12.318" v="11071" actId="1035"/>
          <ac:spMkLst>
            <pc:docMk/>
            <pc:sldMk cId="3077794150" sldId="692"/>
            <ac:spMk id="47" creationId="{F5E8CAB2-77C7-4008-BAF8-8D47EE2A9A52}"/>
          </ac:spMkLst>
        </pc:spChg>
        <pc:spChg chg="add del mod">
          <ac:chgData name="박 종주" userId="ee80f6e723cc3280" providerId="LiveId" clId="{6BB30BAA-8DC5-4A08-88BE-42605F5B55BD}" dt="2020-01-30T04:46:28.454" v="11986" actId="478"/>
          <ac:spMkLst>
            <pc:docMk/>
            <pc:sldMk cId="3077794150" sldId="692"/>
            <ac:spMk id="48" creationId="{BA197842-C006-47E3-8364-B0A3E4634F4F}"/>
          </ac:spMkLst>
        </pc:spChg>
        <pc:spChg chg="add del mod">
          <ac:chgData name="박 종주" userId="ee80f6e723cc3280" providerId="LiveId" clId="{6BB30BAA-8DC5-4A08-88BE-42605F5B55BD}" dt="2020-01-30T04:46:28.454" v="11986" actId="478"/>
          <ac:spMkLst>
            <pc:docMk/>
            <pc:sldMk cId="3077794150" sldId="692"/>
            <ac:spMk id="49" creationId="{CED0256D-0D4D-44C8-A0B7-D4A48B0E620C}"/>
          </ac:spMkLst>
        </pc:spChg>
        <pc:spChg chg="mod">
          <ac:chgData name="박 종주" userId="ee80f6e723cc3280" providerId="LiveId" clId="{6BB30BAA-8DC5-4A08-88BE-42605F5B55BD}" dt="2020-01-30T04:46:48.396" v="11988" actId="20577"/>
          <ac:spMkLst>
            <pc:docMk/>
            <pc:sldMk cId="3077794150" sldId="692"/>
            <ac:spMk id="66" creationId="{A9CCB7A3-6A51-42DA-854C-7CAC46C18E61}"/>
          </ac:spMkLst>
        </pc:spChg>
        <pc:spChg chg="mod">
          <ac:chgData name="박 종주" userId="ee80f6e723cc3280" providerId="LiveId" clId="{6BB30BAA-8DC5-4A08-88BE-42605F5B55BD}" dt="2020-01-30T04:46:53.640" v="11989" actId="20577"/>
          <ac:spMkLst>
            <pc:docMk/>
            <pc:sldMk cId="3077794150" sldId="692"/>
            <ac:spMk id="68" creationId="{8ACAAD59-88ED-4F93-9336-894E4F637E17}"/>
          </ac:spMkLst>
        </pc:spChg>
        <pc:grpChg chg="add del">
          <ac:chgData name="박 종주" userId="ee80f6e723cc3280" providerId="LiveId" clId="{6BB30BAA-8DC5-4A08-88BE-42605F5B55BD}" dt="2020-01-30T02:07:19.833" v="10681" actId="165"/>
          <ac:grpSpMkLst>
            <pc:docMk/>
            <pc:sldMk cId="3077794150" sldId="692"/>
            <ac:grpSpMk id="11" creationId="{1EE44444-1F58-4FA5-B156-80D1C373100C}"/>
          </ac:grpSpMkLst>
        </pc:grpChg>
        <pc:grpChg chg="del mod topLvl">
          <ac:chgData name="박 종주" userId="ee80f6e723cc3280" providerId="LiveId" clId="{6BB30BAA-8DC5-4A08-88BE-42605F5B55BD}" dt="2020-01-30T04:46:00.278" v="11982" actId="478"/>
          <ac:grpSpMkLst>
            <pc:docMk/>
            <pc:sldMk cId="3077794150" sldId="692"/>
            <ac:grpSpMk id="13" creationId="{2A494E38-7C18-4710-B510-D39E03267325}"/>
          </ac:grpSpMkLst>
        </pc:grpChg>
        <pc:grpChg chg="del mod topLvl">
          <ac:chgData name="박 종주" userId="ee80f6e723cc3280" providerId="LiveId" clId="{6BB30BAA-8DC5-4A08-88BE-42605F5B55BD}" dt="2020-01-30T02:07:26.212" v="10682" actId="478"/>
          <ac:grpSpMkLst>
            <pc:docMk/>
            <pc:sldMk cId="3077794150" sldId="692"/>
            <ac:grpSpMk id="14" creationId="{B87A42F7-FA30-428A-89A9-497506A7E055}"/>
          </ac:grpSpMkLst>
        </pc:grpChg>
        <pc:grpChg chg="del mod topLvl">
          <ac:chgData name="박 종주" userId="ee80f6e723cc3280" providerId="LiveId" clId="{6BB30BAA-8DC5-4A08-88BE-42605F5B55BD}" dt="2020-01-30T02:07:26.212" v="10682" actId="478"/>
          <ac:grpSpMkLst>
            <pc:docMk/>
            <pc:sldMk cId="3077794150" sldId="692"/>
            <ac:grpSpMk id="15" creationId="{877B4620-B99D-4A01-936D-FB652399638C}"/>
          </ac:grpSpMkLst>
        </pc:grpChg>
        <pc:grpChg chg="del mod topLvl">
          <ac:chgData name="박 종주" userId="ee80f6e723cc3280" providerId="LiveId" clId="{6BB30BAA-8DC5-4A08-88BE-42605F5B55BD}" dt="2020-01-30T04:46:00.278" v="11982" actId="478"/>
          <ac:grpSpMkLst>
            <pc:docMk/>
            <pc:sldMk cId="3077794150" sldId="692"/>
            <ac:grpSpMk id="16" creationId="{D16245B2-9C01-498B-9D9A-BACF413206DF}"/>
          </ac:grpSpMkLst>
        </pc:grpChg>
        <pc:grpChg chg="add">
          <ac:chgData name="박 종주" userId="ee80f6e723cc3280" providerId="LiveId" clId="{6BB30BAA-8DC5-4A08-88BE-42605F5B55BD}" dt="2020-01-30T04:46:17.950" v="11985"/>
          <ac:grpSpMkLst>
            <pc:docMk/>
            <pc:sldMk cId="3077794150" sldId="692"/>
            <ac:grpSpMk id="50" creationId="{175FD67D-01CC-4E7C-84B2-9E381ACF2B86}"/>
          </ac:grpSpMkLst>
        </pc:grpChg>
        <pc:grpChg chg="add">
          <ac:chgData name="박 종주" userId="ee80f6e723cc3280" providerId="LiveId" clId="{6BB30BAA-8DC5-4A08-88BE-42605F5B55BD}" dt="2020-01-30T04:46:40.855" v="11987"/>
          <ac:grpSpMkLst>
            <pc:docMk/>
            <pc:sldMk cId="3077794150" sldId="692"/>
            <ac:grpSpMk id="64" creationId="{28DE45C4-50FE-4E88-A5CD-3676D9084EF5}"/>
          </ac:grpSpMkLst>
        </pc:grpChg>
        <pc:graphicFrameChg chg="mod modGraphic">
          <ac:chgData name="박 종주" userId="ee80f6e723cc3280" providerId="LiveId" clId="{6BB30BAA-8DC5-4A08-88BE-42605F5B55BD}" dt="2020-01-30T04:50:10.063" v="12046" actId="1035"/>
          <ac:graphicFrameMkLst>
            <pc:docMk/>
            <pc:sldMk cId="3077794150" sldId="692"/>
            <ac:graphicFrameMk id="20" creationId="{8C3E9881-FBE4-469B-92BB-1CF9D1D0206F}"/>
          </ac:graphicFrameMkLst>
        </pc:graphicFrameChg>
        <pc:graphicFrameChg chg="mod modGraphic">
          <ac:chgData name="박 종주" userId="ee80f6e723cc3280" providerId="LiveId" clId="{6BB30BAA-8DC5-4A08-88BE-42605F5B55BD}" dt="2020-01-30T02:14:42.044" v="11158" actId="6549"/>
          <ac:graphicFrameMkLst>
            <pc:docMk/>
            <pc:sldMk cId="3077794150" sldId="692"/>
            <ac:graphicFrameMk id="25" creationId="{E6A18C71-A97D-4321-82E7-312605FC4590}"/>
          </ac:graphicFrameMkLst>
        </pc:graphicFrameChg>
      </pc:sldChg>
      <pc:sldChg chg="addSp delSp modSp add ord">
        <pc:chgData name="박 종주" userId="ee80f6e723cc3280" providerId="LiveId" clId="{6BB30BAA-8DC5-4A08-88BE-42605F5B55BD}" dt="2020-01-30T02:16:22.583" v="11296" actId="20577"/>
        <pc:sldMkLst>
          <pc:docMk/>
          <pc:sldMk cId="3992280620" sldId="693"/>
        </pc:sldMkLst>
        <pc:spChg chg="mod">
          <ac:chgData name="박 종주" userId="ee80f6e723cc3280" providerId="LiveId" clId="{6BB30BAA-8DC5-4A08-88BE-42605F5B55BD}" dt="2020-01-09T07:34:45.465" v="619"/>
          <ac:spMkLst>
            <pc:docMk/>
            <pc:sldMk cId="3992280620" sldId="693"/>
            <ac:spMk id="2" creationId="{35945ACB-7992-43D6-85E0-57DBF4AF9EDC}"/>
          </ac:spMkLst>
        </pc:spChg>
        <pc:spChg chg="del mod">
          <ac:chgData name="박 종주" userId="ee80f6e723cc3280" providerId="LiveId" clId="{6BB30BAA-8DC5-4A08-88BE-42605F5B55BD}" dt="2020-01-30T02:15:15.077" v="11159" actId="478"/>
          <ac:spMkLst>
            <pc:docMk/>
            <pc:sldMk cId="3992280620" sldId="693"/>
            <ac:spMk id="12" creationId="{2F7DA13C-C578-4C63-90CD-C2AE8D5877B0}"/>
          </ac:spMkLst>
        </pc:spChg>
        <pc:spChg chg="mod">
          <ac:chgData name="박 종주" userId="ee80f6e723cc3280" providerId="LiveId" clId="{6BB30BAA-8DC5-4A08-88BE-42605F5B55BD}" dt="2020-01-30T02:15:27.734" v="11169" actId="1076"/>
          <ac:spMkLst>
            <pc:docMk/>
            <pc:sldMk cId="3992280620" sldId="693"/>
            <ac:spMk id="13" creationId="{07F4DCF9-CF0E-435B-AFA1-CD49003B9A60}"/>
          </ac:spMkLst>
        </pc:spChg>
        <pc:spChg chg="add mod">
          <ac:chgData name="박 종주" userId="ee80f6e723cc3280" providerId="LiveId" clId="{6BB30BAA-8DC5-4A08-88BE-42605F5B55BD}" dt="2020-01-30T02:02:54.330" v="10618" actId="1076"/>
          <ac:spMkLst>
            <pc:docMk/>
            <pc:sldMk cId="3992280620" sldId="693"/>
            <ac:spMk id="49" creationId="{A5DD4516-EAAA-4688-AF6C-F69290F456EA}"/>
          </ac:spMkLst>
        </pc:spChg>
        <pc:spChg chg="add mod">
          <ac:chgData name="박 종주" userId="ee80f6e723cc3280" providerId="LiveId" clId="{6BB30BAA-8DC5-4A08-88BE-42605F5B55BD}" dt="2020-01-30T02:15:27.734" v="11169" actId="1076"/>
          <ac:spMkLst>
            <pc:docMk/>
            <pc:sldMk cId="3992280620" sldId="693"/>
            <ac:spMk id="50" creationId="{FCF0F8E4-A67C-49FD-8C60-A70E62A2B70A}"/>
          </ac:spMkLst>
        </pc:spChg>
        <pc:spChg chg="add del mod">
          <ac:chgData name="박 종주" userId="ee80f6e723cc3280" providerId="LiveId" clId="{6BB30BAA-8DC5-4A08-88BE-42605F5B55BD}" dt="2020-01-30T02:15:15.077" v="11159" actId="478"/>
          <ac:spMkLst>
            <pc:docMk/>
            <pc:sldMk cId="3992280620" sldId="693"/>
            <ac:spMk id="51" creationId="{E9D3541D-4D5D-46B5-9F5B-EAACD2F58085}"/>
          </ac:spMkLst>
        </pc:spChg>
        <pc:spChg chg="add mod">
          <ac:chgData name="박 종주" userId="ee80f6e723cc3280" providerId="LiveId" clId="{6BB30BAA-8DC5-4A08-88BE-42605F5B55BD}" dt="2020-01-30T02:15:18.189" v="11161" actId="20577"/>
          <ac:spMkLst>
            <pc:docMk/>
            <pc:sldMk cId="3992280620" sldId="693"/>
            <ac:spMk id="52" creationId="{03839907-DF20-48CE-8409-8F56B37FDC17}"/>
          </ac:spMkLst>
        </pc:spChg>
        <pc:spChg chg="add del mod">
          <ac:chgData name="박 종주" userId="ee80f6e723cc3280" providerId="LiveId" clId="{6BB30BAA-8DC5-4A08-88BE-42605F5B55BD}" dt="2020-01-30T02:15:15.077" v="11159" actId="478"/>
          <ac:spMkLst>
            <pc:docMk/>
            <pc:sldMk cId="3992280620" sldId="693"/>
            <ac:spMk id="53" creationId="{3CCC6276-889E-4907-8687-2DA89EA273E5}"/>
          </ac:spMkLst>
        </pc:spChg>
        <pc:spChg chg="mod">
          <ac:chgData name="박 종주" userId="ee80f6e723cc3280" providerId="LiveId" clId="{6BB30BAA-8DC5-4A08-88BE-42605F5B55BD}" dt="2020-01-09T08:26:35.901" v="909"/>
          <ac:spMkLst>
            <pc:docMk/>
            <pc:sldMk cId="3992280620" sldId="693"/>
            <ac:spMk id="106" creationId="{D5C18CB5-E7EB-45CC-AB39-F9BD4F560D15}"/>
          </ac:spMkLst>
        </pc:spChg>
        <pc:spChg chg="mod">
          <ac:chgData name="박 종주" userId="ee80f6e723cc3280" providerId="LiveId" clId="{6BB30BAA-8DC5-4A08-88BE-42605F5B55BD}" dt="2020-01-09T08:32:27.260" v="1090" actId="20577"/>
          <ac:spMkLst>
            <pc:docMk/>
            <pc:sldMk cId="3992280620" sldId="693"/>
            <ac:spMk id="107" creationId="{79CF4F0D-782E-437F-B94E-5576ABDBD1ED}"/>
          </ac:spMkLst>
        </pc:spChg>
        <pc:spChg chg="mod">
          <ac:chgData name="박 종주" userId="ee80f6e723cc3280" providerId="LiveId" clId="{6BB30BAA-8DC5-4A08-88BE-42605F5B55BD}" dt="2020-01-09T08:28:28.928" v="1013" actId="20577"/>
          <ac:spMkLst>
            <pc:docMk/>
            <pc:sldMk cId="3992280620" sldId="693"/>
            <ac:spMk id="108" creationId="{729004FF-E460-4097-982E-212A00C158EC}"/>
          </ac:spMkLst>
        </pc:spChg>
        <pc:spChg chg="mod">
          <ac:chgData name="박 종주" userId="ee80f6e723cc3280" providerId="LiveId" clId="{6BB30BAA-8DC5-4A08-88BE-42605F5B55BD}" dt="2020-01-09T08:27:18.704" v="997"/>
          <ac:spMkLst>
            <pc:docMk/>
            <pc:sldMk cId="3992280620" sldId="693"/>
            <ac:spMk id="110" creationId="{2AB44684-BAC1-4FD9-A674-EA27A2A99E35}"/>
          </ac:spMkLst>
        </pc:spChg>
        <pc:spChg chg="mod">
          <ac:chgData name="박 종주" userId="ee80f6e723cc3280" providerId="LiveId" clId="{6BB30BAA-8DC5-4A08-88BE-42605F5B55BD}" dt="2020-01-09T08:32:17.965" v="1085" actId="20577"/>
          <ac:spMkLst>
            <pc:docMk/>
            <pc:sldMk cId="3992280620" sldId="693"/>
            <ac:spMk id="111" creationId="{4F7FD4BE-D524-4780-8F29-D68718540453}"/>
          </ac:spMkLst>
        </pc:spChg>
        <pc:spChg chg="mod">
          <ac:chgData name="박 종주" userId="ee80f6e723cc3280" providerId="LiveId" clId="{6BB30BAA-8DC5-4A08-88BE-42605F5B55BD}" dt="2020-01-30T02:03:02.744" v="10620" actId="20577"/>
          <ac:spMkLst>
            <pc:docMk/>
            <pc:sldMk cId="3992280620" sldId="693"/>
            <ac:spMk id="112" creationId="{F1A67BAD-257D-4786-B3E6-7EC28F9B0FC0}"/>
          </ac:spMkLst>
        </pc:spChg>
        <pc:spChg chg="mod">
          <ac:chgData name="박 종주" userId="ee80f6e723cc3280" providerId="LiveId" clId="{6BB30BAA-8DC5-4A08-88BE-42605F5B55BD}" dt="2020-01-09T08:27:55.143" v="1006" actId="6549"/>
          <ac:spMkLst>
            <pc:docMk/>
            <pc:sldMk cId="3992280620" sldId="693"/>
            <ac:spMk id="114" creationId="{4EC2FEF7-6288-46B4-B90B-913291CD7F23}"/>
          </ac:spMkLst>
        </pc:spChg>
        <pc:spChg chg="mod">
          <ac:chgData name="박 종주" userId="ee80f6e723cc3280" providerId="LiveId" clId="{6BB30BAA-8DC5-4A08-88BE-42605F5B55BD}" dt="2020-01-09T08:31:14.095" v="1043"/>
          <ac:spMkLst>
            <pc:docMk/>
            <pc:sldMk cId="3992280620" sldId="693"/>
            <ac:spMk id="115" creationId="{4C5F9AAE-2B60-43B4-8388-B8C57F227F80}"/>
          </ac:spMkLst>
        </pc:spChg>
        <pc:spChg chg="mod">
          <ac:chgData name="박 종주" userId="ee80f6e723cc3280" providerId="LiveId" clId="{6BB30BAA-8DC5-4A08-88BE-42605F5B55BD}" dt="2020-01-09T08:28:26.460" v="1012" actId="20577"/>
          <ac:spMkLst>
            <pc:docMk/>
            <pc:sldMk cId="3992280620" sldId="693"/>
            <ac:spMk id="116" creationId="{DBF3C013-712B-41F4-9FF2-1B775DA66565}"/>
          </ac:spMkLst>
        </pc:spChg>
        <pc:spChg chg="mod">
          <ac:chgData name="박 종주" userId="ee80f6e723cc3280" providerId="LiveId" clId="{6BB30BAA-8DC5-4A08-88BE-42605F5B55BD}" dt="2020-01-09T08:27:31.518" v="1000" actId="20577"/>
          <ac:spMkLst>
            <pc:docMk/>
            <pc:sldMk cId="3992280620" sldId="693"/>
            <ac:spMk id="118" creationId="{B193C746-832F-4C8D-841D-342B654D2DBF}"/>
          </ac:spMkLst>
        </pc:spChg>
        <pc:spChg chg="mod">
          <ac:chgData name="박 종주" userId="ee80f6e723cc3280" providerId="LiveId" clId="{6BB30BAA-8DC5-4A08-88BE-42605F5B55BD}" dt="2020-01-09T08:32:47.374" v="1098"/>
          <ac:spMkLst>
            <pc:docMk/>
            <pc:sldMk cId="3992280620" sldId="693"/>
            <ac:spMk id="119" creationId="{18D7B95F-3000-4640-806C-860285D72108}"/>
          </ac:spMkLst>
        </pc:spChg>
        <pc:spChg chg="mod">
          <ac:chgData name="박 종주" userId="ee80f6e723cc3280" providerId="LiveId" clId="{6BB30BAA-8DC5-4A08-88BE-42605F5B55BD}" dt="2020-01-09T08:28:33.632" v="1016" actId="20577"/>
          <ac:spMkLst>
            <pc:docMk/>
            <pc:sldMk cId="3992280620" sldId="693"/>
            <ac:spMk id="120" creationId="{EB5BD0F0-516B-496F-AE16-42F03A250EDA}"/>
          </ac:spMkLst>
        </pc:spChg>
        <pc:spChg chg="mod">
          <ac:chgData name="박 종주" userId="ee80f6e723cc3280" providerId="LiveId" clId="{6BB30BAA-8DC5-4A08-88BE-42605F5B55BD}" dt="2020-01-09T08:26:41.695" v="921"/>
          <ac:spMkLst>
            <pc:docMk/>
            <pc:sldMk cId="3992280620" sldId="693"/>
            <ac:spMk id="126" creationId="{E80DE081-D0F3-4585-992D-0830F3A511B1}"/>
          </ac:spMkLst>
        </pc:spChg>
        <pc:spChg chg="mod">
          <ac:chgData name="박 종주" userId="ee80f6e723cc3280" providerId="LiveId" clId="{6BB30BAA-8DC5-4A08-88BE-42605F5B55BD}" dt="2020-01-09T08:31:32.081" v="1045"/>
          <ac:spMkLst>
            <pc:docMk/>
            <pc:sldMk cId="3992280620" sldId="693"/>
            <ac:spMk id="127" creationId="{EF54AE15-45EF-4B92-8678-BC201CD3227F}"/>
          </ac:spMkLst>
        </pc:spChg>
        <pc:spChg chg="mod">
          <ac:chgData name="박 종주" userId="ee80f6e723cc3280" providerId="LiveId" clId="{6BB30BAA-8DC5-4A08-88BE-42605F5B55BD}" dt="2020-01-09T08:28:31.191" v="1014" actId="20577"/>
          <ac:spMkLst>
            <pc:docMk/>
            <pc:sldMk cId="3992280620" sldId="693"/>
            <ac:spMk id="128" creationId="{97324CF6-E617-43C3-B133-677F14BF5EE8}"/>
          </ac:spMkLst>
        </pc:spChg>
        <pc:spChg chg="mod">
          <ac:chgData name="박 종주" userId="ee80f6e723cc3280" providerId="LiveId" clId="{6BB30BAA-8DC5-4A08-88BE-42605F5B55BD}" dt="2020-01-30T02:02:48.752" v="10617" actId="14100"/>
          <ac:spMkLst>
            <pc:docMk/>
            <pc:sldMk cId="3992280620" sldId="693"/>
            <ac:spMk id="130" creationId="{CC39714A-6A18-4FAF-A516-7848ABDCCF0C}"/>
          </ac:spMkLst>
        </pc:spChg>
        <pc:spChg chg="mod">
          <ac:chgData name="박 종주" userId="ee80f6e723cc3280" providerId="LiveId" clId="{6BB30BAA-8DC5-4A08-88BE-42605F5B55BD}" dt="2020-01-30T02:02:48.752" v="10617" actId="14100"/>
          <ac:spMkLst>
            <pc:docMk/>
            <pc:sldMk cId="3992280620" sldId="693"/>
            <ac:spMk id="131" creationId="{EEF69A04-1DBB-407B-B27A-8D6DFAF63F39}"/>
          </ac:spMkLst>
        </pc:spChg>
        <pc:spChg chg="mod">
          <ac:chgData name="박 종주" userId="ee80f6e723cc3280" providerId="LiveId" clId="{6BB30BAA-8DC5-4A08-88BE-42605F5B55BD}" dt="2020-01-09T08:26:48.122" v="934"/>
          <ac:spMkLst>
            <pc:docMk/>
            <pc:sldMk cId="3992280620" sldId="693"/>
            <ac:spMk id="133" creationId="{35EB56A0-73C6-4CE2-AD3E-60B5977B37F8}"/>
          </ac:spMkLst>
        </pc:spChg>
        <pc:spChg chg="mod">
          <ac:chgData name="박 종주" userId="ee80f6e723cc3280" providerId="LiveId" clId="{6BB30BAA-8DC5-4A08-88BE-42605F5B55BD}" dt="2020-01-09T08:31:41.907" v="1065"/>
          <ac:spMkLst>
            <pc:docMk/>
            <pc:sldMk cId="3992280620" sldId="693"/>
            <ac:spMk id="135" creationId="{FB2306BA-BFE3-47D1-9D76-DA308897BD98}"/>
          </ac:spMkLst>
        </pc:spChg>
        <pc:spChg chg="mod">
          <ac:chgData name="박 종주" userId="ee80f6e723cc3280" providerId="LiveId" clId="{6BB30BAA-8DC5-4A08-88BE-42605F5B55BD}" dt="2020-01-09T08:28:32.377" v="1015" actId="20577"/>
          <ac:spMkLst>
            <pc:docMk/>
            <pc:sldMk cId="3992280620" sldId="693"/>
            <ac:spMk id="136" creationId="{4DB9F86E-2333-4FAF-98A9-0FB5DE9A252D}"/>
          </ac:spMkLst>
        </pc:spChg>
        <pc:spChg chg="mod">
          <ac:chgData name="박 종주" userId="ee80f6e723cc3280" providerId="LiveId" clId="{6BB30BAA-8DC5-4A08-88BE-42605F5B55BD}" dt="2020-01-09T08:28:07.788" v="1009" actId="6549"/>
          <ac:spMkLst>
            <pc:docMk/>
            <pc:sldMk cId="3992280620" sldId="693"/>
            <ac:spMk id="139" creationId="{504AA922-0311-4E64-B605-D59A09E8B7E1}"/>
          </ac:spMkLst>
        </pc:spChg>
        <pc:spChg chg="mod">
          <ac:chgData name="박 종주" userId="ee80f6e723cc3280" providerId="LiveId" clId="{6BB30BAA-8DC5-4A08-88BE-42605F5B55BD}" dt="2020-01-09T08:29:57.994" v="1042" actId="20577"/>
          <ac:spMkLst>
            <pc:docMk/>
            <pc:sldMk cId="3992280620" sldId="693"/>
            <ac:spMk id="140" creationId="{4A9B57A5-0AFA-4E9C-9577-B2E51F779953}"/>
          </ac:spMkLst>
        </pc:spChg>
        <pc:spChg chg="mod">
          <ac:chgData name="박 종주" userId="ee80f6e723cc3280" providerId="LiveId" clId="{6BB30BAA-8DC5-4A08-88BE-42605F5B55BD}" dt="2020-01-09T08:28:22.689" v="1011" actId="20577"/>
          <ac:spMkLst>
            <pc:docMk/>
            <pc:sldMk cId="3992280620" sldId="693"/>
            <ac:spMk id="141" creationId="{D0672F35-71B6-4D9C-9E5F-52EF95ABEA9A}"/>
          </ac:spMkLst>
        </pc:spChg>
        <pc:spChg chg="mod">
          <ac:chgData name="박 종주" userId="ee80f6e723cc3280" providerId="LiveId" clId="{6BB30BAA-8DC5-4A08-88BE-42605F5B55BD}" dt="2020-01-09T08:26:11.115" v="824"/>
          <ac:spMkLst>
            <pc:docMk/>
            <pc:sldMk cId="3992280620" sldId="693"/>
            <ac:spMk id="156" creationId="{6737156E-C923-4B8A-9BD5-49E287EE97F3}"/>
          </ac:spMkLst>
        </pc:spChg>
        <pc:spChg chg="mod">
          <ac:chgData name="박 종주" userId="ee80f6e723cc3280" providerId="LiveId" clId="{6BB30BAA-8DC5-4A08-88BE-42605F5B55BD}" dt="2020-01-09T08:29:54.963" v="1039" actId="20577"/>
          <ac:spMkLst>
            <pc:docMk/>
            <pc:sldMk cId="3992280620" sldId="693"/>
            <ac:spMk id="157" creationId="{A21335FB-A581-441B-B755-D875EE717437}"/>
          </ac:spMkLst>
        </pc:spChg>
        <pc:spChg chg="mod">
          <ac:chgData name="박 종주" userId="ee80f6e723cc3280" providerId="LiveId" clId="{6BB30BAA-8DC5-4A08-88BE-42605F5B55BD}" dt="2020-01-22T04:41:33.441" v="5242" actId="1076"/>
          <ac:spMkLst>
            <pc:docMk/>
            <pc:sldMk cId="3992280620" sldId="693"/>
            <ac:spMk id="158" creationId="{EC8A46D7-0EEE-4C8E-9046-B8B9B9FDF845}"/>
          </ac:spMkLst>
        </pc:spChg>
        <pc:spChg chg="mod">
          <ac:chgData name="박 종주" userId="ee80f6e723cc3280" providerId="LiveId" clId="{6BB30BAA-8DC5-4A08-88BE-42605F5B55BD}" dt="2020-01-09T08:28:05.112" v="1008" actId="20577"/>
          <ac:spMkLst>
            <pc:docMk/>
            <pc:sldMk cId="3992280620" sldId="693"/>
            <ac:spMk id="181" creationId="{E8937D09-0FB1-42D1-A189-6D110B2AF949}"/>
          </ac:spMkLst>
        </pc:spChg>
        <pc:spChg chg="mod">
          <ac:chgData name="박 종주" userId="ee80f6e723cc3280" providerId="LiveId" clId="{6BB30BAA-8DC5-4A08-88BE-42605F5B55BD}" dt="2020-01-09T08:29:51.261" v="1037" actId="20577"/>
          <ac:spMkLst>
            <pc:docMk/>
            <pc:sldMk cId="3992280620" sldId="693"/>
            <ac:spMk id="182" creationId="{0E046F66-3F8F-4857-ACE7-A145E8660103}"/>
          </ac:spMkLst>
        </pc:spChg>
        <pc:spChg chg="mod">
          <ac:chgData name="박 종주" userId="ee80f6e723cc3280" providerId="LiveId" clId="{6BB30BAA-8DC5-4A08-88BE-42605F5B55BD}" dt="2020-01-09T08:28:21.211" v="1010" actId="20577"/>
          <ac:spMkLst>
            <pc:docMk/>
            <pc:sldMk cId="3992280620" sldId="693"/>
            <ac:spMk id="183" creationId="{27D01F1C-5286-4100-91AF-9A0275906699}"/>
          </ac:spMkLst>
        </pc:spChg>
        <pc:spChg chg="mod">
          <ac:chgData name="박 종주" userId="ee80f6e723cc3280" providerId="LiveId" clId="{6BB30BAA-8DC5-4A08-88BE-42605F5B55BD}" dt="2020-01-09T07:34:54.431" v="627"/>
          <ac:spMkLst>
            <pc:docMk/>
            <pc:sldMk cId="3992280620" sldId="693"/>
            <ac:spMk id="184" creationId="{9F75EB38-005C-4C9A-87D4-C5C5350733EC}"/>
          </ac:spMkLst>
        </pc:spChg>
        <pc:spChg chg="mod">
          <ac:chgData name="박 종주" userId="ee80f6e723cc3280" providerId="LiveId" clId="{6BB30BAA-8DC5-4A08-88BE-42605F5B55BD}" dt="2020-01-09T08:27:29.334" v="999" actId="20577"/>
          <ac:spMkLst>
            <pc:docMk/>
            <pc:sldMk cId="3992280620" sldId="693"/>
            <ac:spMk id="205" creationId="{A0370450-8CFD-48C8-A83A-BB280C982028}"/>
          </ac:spMkLst>
        </pc:spChg>
        <pc:spChg chg="mod">
          <ac:chgData name="박 종주" userId="ee80f6e723cc3280" providerId="LiveId" clId="{6BB30BAA-8DC5-4A08-88BE-42605F5B55BD}" dt="2020-01-09T08:32:41.594" v="1091"/>
          <ac:spMkLst>
            <pc:docMk/>
            <pc:sldMk cId="3992280620" sldId="693"/>
            <ac:spMk id="206" creationId="{9BA5E874-3743-45D1-92B1-18B5F75BA5B4}"/>
          </ac:spMkLst>
        </pc:spChg>
        <pc:spChg chg="mod">
          <ac:chgData name="박 종주" userId="ee80f6e723cc3280" providerId="LiveId" clId="{6BB30BAA-8DC5-4A08-88BE-42605F5B55BD}" dt="2020-01-30T02:03:00.481" v="10619" actId="20577"/>
          <ac:spMkLst>
            <pc:docMk/>
            <pc:sldMk cId="3992280620" sldId="693"/>
            <ac:spMk id="207" creationId="{1B4D29CA-29D9-42CE-8FAE-0764A07AB10E}"/>
          </ac:spMkLst>
        </pc:spChg>
        <pc:grpChg chg="mod">
          <ac:chgData name="박 종주" userId="ee80f6e723cc3280" providerId="LiveId" clId="{6BB30BAA-8DC5-4A08-88BE-42605F5B55BD}" dt="2020-01-09T08:26:04.091" v="813" actId="1035"/>
          <ac:grpSpMkLst>
            <pc:docMk/>
            <pc:sldMk cId="3992280620" sldId="693"/>
            <ac:grpSpMk id="105" creationId="{D3094219-89EA-4D69-A2A1-D7D32A139062}"/>
          </ac:grpSpMkLst>
        </pc:grpChg>
        <pc:grpChg chg="mod">
          <ac:chgData name="박 종주" userId="ee80f6e723cc3280" providerId="LiveId" clId="{6BB30BAA-8DC5-4A08-88BE-42605F5B55BD}" dt="2020-01-30T02:02:43.602" v="10616" actId="1035"/>
          <ac:grpSpMkLst>
            <pc:docMk/>
            <pc:sldMk cId="3992280620" sldId="693"/>
            <ac:grpSpMk id="109" creationId="{273B448D-165B-42DD-86FE-3AE2AB5E7C35}"/>
          </ac:grpSpMkLst>
        </pc:grpChg>
        <pc:grpChg chg="mod">
          <ac:chgData name="박 종주" userId="ee80f6e723cc3280" providerId="LiveId" clId="{6BB30BAA-8DC5-4A08-88BE-42605F5B55BD}" dt="2020-01-09T08:26:04.091" v="813" actId="1035"/>
          <ac:grpSpMkLst>
            <pc:docMk/>
            <pc:sldMk cId="3992280620" sldId="693"/>
            <ac:grpSpMk id="113" creationId="{FF5987D3-9DD0-4818-81BA-90D1E6C2EC5F}"/>
          </ac:grpSpMkLst>
        </pc:grpChg>
        <pc:grpChg chg="del mod">
          <ac:chgData name="박 종주" userId="ee80f6e723cc3280" providerId="LiveId" clId="{6BB30BAA-8DC5-4A08-88BE-42605F5B55BD}" dt="2020-01-30T02:02:33.630" v="10609" actId="478"/>
          <ac:grpSpMkLst>
            <pc:docMk/>
            <pc:sldMk cId="3992280620" sldId="693"/>
            <ac:grpSpMk id="117" creationId="{CF80E6A4-4D90-499E-BB7F-2C0756CE7735}"/>
          </ac:grpSpMkLst>
        </pc:grpChg>
        <pc:grpChg chg="del mod">
          <ac:chgData name="박 종주" userId="ee80f6e723cc3280" providerId="LiveId" clId="{6BB30BAA-8DC5-4A08-88BE-42605F5B55BD}" dt="2020-01-09T08:27:27.295" v="998" actId="478"/>
          <ac:grpSpMkLst>
            <pc:docMk/>
            <pc:sldMk cId="3992280620" sldId="693"/>
            <ac:grpSpMk id="121" creationId="{621522B6-B9D9-46F2-B777-90FC950BAD19}"/>
          </ac:grpSpMkLst>
        </pc:grpChg>
        <pc:grpChg chg="mod">
          <ac:chgData name="박 종주" userId="ee80f6e723cc3280" providerId="LiveId" clId="{6BB30BAA-8DC5-4A08-88BE-42605F5B55BD}" dt="2020-01-09T08:26:04.091" v="813" actId="1035"/>
          <ac:grpSpMkLst>
            <pc:docMk/>
            <pc:sldMk cId="3992280620" sldId="693"/>
            <ac:grpSpMk id="125" creationId="{D13A5356-6965-4EEF-BA3D-6530497CFCC7}"/>
          </ac:grpSpMkLst>
        </pc:grpChg>
        <pc:grpChg chg="mod">
          <ac:chgData name="박 종주" userId="ee80f6e723cc3280" providerId="LiveId" clId="{6BB30BAA-8DC5-4A08-88BE-42605F5B55BD}" dt="2020-01-09T08:26:04.091" v="813" actId="1035"/>
          <ac:grpSpMkLst>
            <pc:docMk/>
            <pc:sldMk cId="3992280620" sldId="693"/>
            <ac:grpSpMk id="129" creationId="{381A7E03-E2B1-4047-AD11-F3E545F152C2}"/>
          </ac:grpSpMkLst>
        </pc:grpChg>
        <pc:grpChg chg="mod">
          <ac:chgData name="박 종주" userId="ee80f6e723cc3280" providerId="LiveId" clId="{6BB30BAA-8DC5-4A08-88BE-42605F5B55BD}" dt="2020-01-09T08:26:04.091" v="813" actId="1035"/>
          <ac:grpSpMkLst>
            <pc:docMk/>
            <pc:sldMk cId="3992280620" sldId="693"/>
            <ac:grpSpMk id="138" creationId="{56340D7F-EA9E-4F09-BC88-36F99E9B5400}"/>
          </ac:grpSpMkLst>
        </pc:grpChg>
        <pc:grpChg chg="del">
          <ac:chgData name="박 종주" userId="ee80f6e723cc3280" providerId="LiveId" clId="{6BB30BAA-8DC5-4A08-88BE-42605F5B55BD}" dt="2020-01-09T08:25:38.699" v="804" actId="478"/>
          <ac:grpSpMkLst>
            <pc:docMk/>
            <pc:sldMk cId="3992280620" sldId="693"/>
            <ac:grpSpMk id="142" creationId="{57EB5992-E7D0-45CB-9C06-38ABD656C83C}"/>
          </ac:grpSpMkLst>
        </pc:grpChg>
        <pc:grpChg chg="del">
          <ac:chgData name="박 종주" userId="ee80f6e723cc3280" providerId="LiveId" clId="{6BB30BAA-8DC5-4A08-88BE-42605F5B55BD}" dt="2020-01-09T08:25:42.972" v="805" actId="478"/>
          <ac:grpSpMkLst>
            <pc:docMk/>
            <pc:sldMk cId="3992280620" sldId="693"/>
            <ac:grpSpMk id="159" creationId="{74B93EC0-7A67-4E00-9D5E-C2EE4B835D29}"/>
          </ac:grpSpMkLst>
        </pc:grpChg>
        <pc:grpChg chg="del">
          <ac:chgData name="박 종주" userId="ee80f6e723cc3280" providerId="LiveId" clId="{6BB30BAA-8DC5-4A08-88BE-42605F5B55BD}" dt="2020-01-09T08:25:45.461" v="806" actId="478"/>
          <ac:grpSpMkLst>
            <pc:docMk/>
            <pc:sldMk cId="3992280620" sldId="693"/>
            <ac:grpSpMk id="167" creationId="{1E7D04E6-BB53-4D25-B19A-3CAC9A5C65F7}"/>
          </ac:grpSpMkLst>
        </pc:grpChg>
        <pc:grpChg chg="mod">
          <ac:chgData name="박 종주" userId="ee80f6e723cc3280" providerId="LiveId" clId="{6BB30BAA-8DC5-4A08-88BE-42605F5B55BD}" dt="2020-01-09T08:26:04.091" v="813" actId="1035"/>
          <ac:grpSpMkLst>
            <pc:docMk/>
            <pc:sldMk cId="3992280620" sldId="693"/>
            <ac:grpSpMk id="180" creationId="{B8E4789F-0421-4EB7-9910-A0F500637830}"/>
          </ac:grpSpMkLst>
        </pc:grpChg>
        <pc:grpChg chg="mod">
          <ac:chgData name="박 종주" userId="ee80f6e723cc3280" providerId="LiveId" clId="{6BB30BAA-8DC5-4A08-88BE-42605F5B55BD}" dt="2020-01-30T02:02:43.602" v="10616" actId="1035"/>
          <ac:grpSpMkLst>
            <pc:docMk/>
            <pc:sldMk cId="3992280620" sldId="693"/>
            <ac:grpSpMk id="224" creationId="{A70E7744-123A-4664-9A20-B0DB8FFC5DD6}"/>
          </ac:grpSpMkLst>
        </pc:grpChg>
        <pc:graphicFrameChg chg="mod modGraphic">
          <ac:chgData name="박 종주" userId="ee80f6e723cc3280" providerId="LiveId" clId="{6BB30BAA-8DC5-4A08-88BE-42605F5B55BD}" dt="2020-01-30T02:16:22.583" v="11296" actId="20577"/>
          <ac:graphicFrameMkLst>
            <pc:docMk/>
            <pc:sldMk cId="3992280620" sldId="693"/>
            <ac:graphicFrameMk id="74" creationId="{864D37CE-3566-4A1B-B498-0EA0CEA5918E}"/>
          </ac:graphicFrameMkLst>
        </pc:graphicFrameChg>
      </pc:sldChg>
      <pc:sldChg chg="modSp add del ord">
        <pc:chgData name="박 종주" userId="ee80f6e723cc3280" providerId="LiveId" clId="{6BB30BAA-8DC5-4A08-88BE-42605F5B55BD}" dt="2020-01-09T07:34:17.468" v="602" actId="47"/>
        <pc:sldMkLst>
          <pc:docMk/>
          <pc:sldMk cId="4201506047" sldId="693"/>
        </pc:sldMkLst>
        <pc:spChg chg="mod">
          <ac:chgData name="박 종주" userId="ee80f6e723cc3280" providerId="LiveId" clId="{6BB30BAA-8DC5-4A08-88BE-42605F5B55BD}" dt="2020-01-09T07:33:48.569" v="598"/>
          <ac:spMkLst>
            <pc:docMk/>
            <pc:sldMk cId="4201506047" sldId="693"/>
            <ac:spMk id="2" creationId="{35945ACB-7992-43D6-85E0-57DBF4AF9EDC}"/>
          </ac:spMkLst>
        </pc:spChg>
      </pc:sldChg>
      <pc:sldChg chg="add del">
        <pc:chgData name="박 종주" userId="ee80f6e723cc3280" providerId="LiveId" clId="{6BB30BAA-8DC5-4A08-88BE-42605F5B55BD}" dt="2020-01-23T01:40:53.208" v="6796" actId="47"/>
        <pc:sldMkLst>
          <pc:docMk/>
          <pc:sldMk cId="66754162" sldId="694"/>
        </pc:sldMkLst>
      </pc:sldChg>
      <pc:sldChg chg="addSp delSp modSp add ord">
        <pc:chgData name="박 종주" userId="ee80f6e723cc3280" providerId="LiveId" clId="{6BB30BAA-8DC5-4A08-88BE-42605F5B55BD}" dt="2020-02-05T01:48:17.669" v="18265"/>
        <pc:sldMkLst>
          <pc:docMk/>
          <pc:sldMk cId="4186089637" sldId="695"/>
        </pc:sldMkLst>
        <pc:spChg chg="mod">
          <ac:chgData name="박 종주" userId="ee80f6e723cc3280" providerId="LiveId" clId="{6BB30BAA-8DC5-4A08-88BE-42605F5B55BD}" dt="2020-01-22T01:19:46.142" v="4253"/>
          <ac:spMkLst>
            <pc:docMk/>
            <pc:sldMk cId="4186089637" sldId="695"/>
            <ac:spMk id="2" creationId="{028088C3-11A2-4797-8B2B-E05EA2D5D58A}"/>
          </ac:spMkLst>
        </pc:spChg>
        <pc:spChg chg="add del mod">
          <ac:chgData name="박 종주" userId="ee80f6e723cc3280" providerId="LiveId" clId="{6BB30BAA-8DC5-4A08-88BE-42605F5B55BD}" dt="2020-01-29T07:25:57.967" v="7687"/>
          <ac:spMkLst>
            <pc:docMk/>
            <pc:sldMk cId="4186089637" sldId="695"/>
            <ac:spMk id="11" creationId="{87F11E40-3B32-4EBB-A378-D57EA88878C1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12" creationId="{03A57242-3D45-4B31-8887-B5630467E468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13" creationId="{888B88D7-C9D9-4412-AD53-9B59ABFFBECC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14" creationId="{0B23D49C-8E1E-4C29-BCD7-552C507A26C7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15" creationId="{77F52164-F52A-412C-B782-ED7B10A6C8B3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16" creationId="{CD599A5B-760E-49B9-899D-EBAD568AC1DD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17" creationId="{D5CA8A5B-B567-4A89-9FFA-F399168AEDC8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18" creationId="{E27994F8-76AC-4894-9CD3-872BD2531BDA}"/>
          </ac:spMkLst>
        </pc:spChg>
        <pc:spChg chg="add del mod">
          <ac:chgData name="박 종주" userId="ee80f6e723cc3280" providerId="LiveId" clId="{6BB30BAA-8DC5-4A08-88BE-42605F5B55BD}" dt="2020-01-29T07:28:06.292" v="7712" actId="478"/>
          <ac:spMkLst>
            <pc:docMk/>
            <pc:sldMk cId="4186089637" sldId="695"/>
            <ac:spMk id="19" creationId="{8329EBDD-0A26-4ACF-9366-BC337B0FF3E4}"/>
          </ac:spMkLst>
        </pc:spChg>
        <pc:spChg chg="add del mod">
          <ac:chgData name="박 종주" userId="ee80f6e723cc3280" providerId="LiveId" clId="{6BB30BAA-8DC5-4A08-88BE-42605F5B55BD}" dt="2020-01-29T07:28:09.176" v="7714" actId="478"/>
          <ac:spMkLst>
            <pc:docMk/>
            <pc:sldMk cId="4186089637" sldId="695"/>
            <ac:spMk id="21" creationId="{AEBBCAE3-DF84-4622-8848-EBA45B478514}"/>
          </ac:spMkLst>
        </pc:spChg>
        <pc:spChg chg="mod">
          <ac:chgData name="박 종주" userId="ee80f6e723cc3280" providerId="LiveId" clId="{6BB30BAA-8DC5-4A08-88BE-42605F5B55BD}" dt="2020-01-29T07:43:14.732" v="8135" actId="1076"/>
          <ac:spMkLst>
            <pc:docMk/>
            <pc:sldMk cId="4186089637" sldId="695"/>
            <ac:spMk id="22" creationId="{091D65AE-998C-4093-8385-86F16C0178BA}"/>
          </ac:spMkLst>
        </pc:spChg>
        <pc:spChg chg="del mod">
          <ac:chgData name="박 종주" userId="ee80f6e723cc3280" providerId="LiveId" clId="{6BB30BAA-8DC5-4A08-88BE-42605F5B55BD}" dt="2020-01-29T08:22:04.388" v="9523" actId="478"/>
          <ac:spMkLst>
            <pc:docMk/>
            <pc:sldMk cId="4186089637" sldId="695"/>
            <ac:spMk id="23" creationId="{6FAA70E8-7687-4D57-A724-2B7F0474F73E}"/>
          </ac:spMkLst>
        </pc:spChg>
        <pc:spChg chg="add del mod">
          <ac:chgData name="박 종주" userId="ee80f6e723cc3280" providerId="LiveId" clId="{6BB30BAA-8DC5-4A08-88BE-42605F5B55BD}" dt="2020-01-29T07:28:07.488" v="7713" actId="478"/>
          <ac:spMkLst>
            <pc:docMk/>
            <pc:sldMk cId="4186089637" sldId="695"/>
            <ac:spMk id="24" creationId="{249AAFC5-021D-4307-BF05-C2098516B0C1}"/>
          </ac:spMkLst>
        </pc:spChg>
        <pc:spChg chg="mod">
          <ac:chgData name="박 종주" userId="ee80f6e723cc3280" providerId="LiveId" clId="{6BB30BAA-8DC5-4A08-88BE-42605F5B55BD}" dt="2020-01-30T04:49:42.989" v="12043" actId="1076"/>
          <ac:spMkLst>
            <pc:docMk/>
            <pc:sldMk cId="4186089637" sldId="695"/>
            <ac:spMk id="26" creationId="{F42A6687-57C8-4808-9F82-756A96689021}"/>
          </ac:spMkLst>
        </pc:spChg>
        <pc:spChg chg="del mod">
          <ac:chgData name="박 종주" userId="ee80f6e723cc3280" providerId="LiveId" clId="{6BB30BAA-8DC5-4A08-88BE-42605F5B55BD}" dt="2020-01-29T08:22:07.566" v="9524" actId="478"/>
          <ac:spMkLst>
            <pc:docMk/>
            <pc:sldMk cId="4186089637" sldId="695"/>
            <ac:spMk id="27" creationId="{D9F865E4-5509-4221-9B38-BE8734F72B11}"/>
          </ac:spMkLst>
        </pc:spChg>
        <pc:spChg chg="mod">
          <ac:chgData name="박 종주" userId="ee80f6e723cc3280" providerId="LiveId" clId="{6BB30BAA-8DC5-4A08-88BE-42605F5B55BD}" dt="2020-01-29T08:23:25.386" v="9530" actId="20577"/>
          <ac:spMkLst>
            <pc:docMk/>
            <pc:sldMk cId="4186089637" sldId="695"/>
            <ac:spMk id="28" creationId="{FCF0B48F-8288-4DB3-8EF5-0AE0BFF6933A}"/>
          </ac:spMkLst>
        </pc:spChg>
        <pc:spChg chg="mod">
          <ac:chgData name="박 종주" userId="ee80f6e723cc3280" providerId="LiveId" clId="{6BB30BAA-8DC5-4A08-88BE-42605F5B55BD}" dt="2020-01-30T05:21:30.968" v="12440" actId="1036"/>
          <ac:spMkLst>
            <pc:docMk/>
            <pc:sldMk cId="4186089637" sldId="695"/>
            <ac:spMk id="29" creationId="{FC1EE000-B3CA-4CA4-B4B7-944641447DD7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30" creationId="{DBD0824B-0B25-4176-ADEF-A1FB7952095B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31" creationId="{C910A51D-56AD-44B4-8425-785D73FC67FE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32" creationId="{CA885201-0FD0-49D9-A943-87E4AE1960D4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33" creationId="{896B8446-16D6-4064-849E-30C403A3B5B5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34" creationId="{1430FF90-E1AE-4540-8714-A4663DDE563B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35" creationId="{1799B1E7-89C9-495F-A6D3-2F5F794C12D4}"/>
          </ac:spMkLst>
        </pc:spChg>
        <pc:spChg chg="add del mod">
          <ac:chgData name="박 종주" userId="ee80f6e723cc3280" providerId="LiveId" clId="{6BB30BAA-8DC5-4A08-88BE-42605F5B55BD}" dt="2020-01-29T07:36:01.383" v="7903" actId="478"/>
          <ac:spMkLst>
            <pc:docMk/>
            <pc:sldMk cId="4186089637" sldId="695"/>
            <ac:spMk id="36" creationId="{C2AB0279-97A8-45E6-ABAB-049596CBFC4E}"/>
          </ac:spMkLst>
        </pc:spChg>
        <pc:spChg chg="add del mod">
          <ac:chgData name="박 종주" userId="ee80f6e723cc3280" providerId="LiveId" clId="{6BB30BAA-8DC5-4A08-88BE-42605F5B55BD}" dt="2020-01-30T04:45:29.989" v="11979" actId="478"/>
          <ac:spMkLst>
            <pc:docMk/>
            <pc:sldMk cId="4186089637" sldId="695"/>
            <ac:spMk id="37" creationId="{9F5EE5F0-6F33-4A2B-832C-4C3A0975BCB3}"/>
          </ac:spMkLst>
        </pc:spChg>
        <pc:spChg chg="add del mod">
          <ac:chgData name="박 종주" userId="ee80f6e723cc3280" providerId="LiveId" clId="{6BB30BAA-8DC5-4A08-88BE-42605F5B55BD}" dt="2020-01-30T04:45:29.989" v="11979" actId="478"/>
          <ac:spMkLst>
            <pc:docMk/>
            <pc:sldMk cId="4186089637" sldId="695"/>
            <ac:spMk id="38" creationId="{BC5ABF08-B358-45F5-B3AE-189E24C86153}"/>
          </ac:spMkLst>
        </pc:spChg>
        <pc:spChg chg="add mod">
          <ac:chgData name="박 종주" userId="ee80f6e723cc3280" providerId="LiveId" clId="{6BB30BAA-8DC5-4A08-88BE-42605F5B55BD}" dt="2020-01-30T05:21:30.968" v="12440" actId="1036"/>
          <ac:spMkLst>
            <pc:docMk/>
            <pc:sldMk cId="4186089637" sldId="695"/>
            <ac:spMk id="39" creationId="{5943B83B-0CE0-461A-91B5-56BE9AEC37FF}"/>
          </ac:spMkLst>
        </pc:spChg>
        <pc:spChg chg="add del mod">
          <ac:chgData name="박 종주" userId="ee80f6e723cc3280" providerId="LiveId" clId="{6BB30BAA-8DC5-4A08-88BE-42605F5B55BD}" dt="2020-01-29T08:16:49.458" v="9406" actId="478"/>
          <ac:spMkLst>
            <pc:docMk/>
            <pc:sldMk cId="4186089637" sldId="695"/>
            <ac:spMk id="39" creationId="{D5DA76F2-257A-43F9-B29C-2B88399E4BFA}"/>
          </ac:spMkLst>
        </pc:spChg>
        <pc:spChg chg="add del">
          <ac:chgData name="박 종주" userId="ee80f6e723cc3280" providerId="LiveId" clId="{6BB30BAA-8DC5-4A08-88BE-42605F5B55BD}" dt="2020-02-05T01:47:44.516" v="18239" actId="478"/>
          <ac:spMkLst>
            <pc:docMk/>
            <pc:sldMk cId="4186089637" sldId="695"/>
            <ac:spMk id="41" creationId="{C87F3813-F92B-44AB-8CBC-04E7349165E7}"/>
          </ac:spMkLst>
        </pc:spChg>
        <pc:spChg chg="add mod modVis">
          <ac:chgData name="박 종주" userId="ee80f6e723cc3280" providerId="LiveId" clId="{6BB30BAA-8DC5-4A08-88BE-42605F5B55BD}" dt="2020-01-29T08:04:15.089" v="8831" actId="14100"/>
          <ac:spMkLst>
            <pc:docMk/>
            <pc:sldMk cId="4186089637" sldId="695"/>
            <ac:spMk id="41" creationId="{F70AB251-B6AA-4F46-B365-DBB7266AA2FB}"/>
          </ac:spMkLst>
        </pc:spChg>
        <pc:spChg chg="add">
          <ac:chgData name="박 종주" userId="ee80f6e723cc3280" providerId="LiveId" clId="{6BB30BAA-8DC5-4A08-88BE-42605F5B55BD}" dt="2020-02-05T01:48:17.669" v="18265"/>
          <ac:spMkLst>
            <pc:docMk/>
            <pc:sldMk cId="4186089637" sldId="695"/>
            <ac:spMk id="42" creationId="{8BAFBF1E-77B0-44C4-A8DB-1AFEC56C9341}"/>
          </ac:spMkLst>
        </pc:spChg>
        <pc:spChg chg="add mod modVis">
          <ac:chgData name="박 종주" userId="ee80f6e723cc3280" providerId="LiveId" clId="{6BB30BAA-8DC5-4A08-88BE-42605F5B55BD}" dt="2020-01-29T08:04:11.731" v="8830" actId="1076"/>
          <ac:spMkLst>
            <pc:docMk/>
            <pc:sldMk cId="4186089637" sldId="695"/>
            <ac:spMk id="42" creationId="{AB7A8CF1-B625-4C37-BBCD-FC9B90EF6486}"/>
          </ac:spMkLst>
        </pc:spChg>
        <pc:spChg chg="add">
          <ac:chgData name="박 종주" userId="ee80f6e723cc3280" providerId="LiveId" clId="{6BB30BAA-8DC5-4A08-88BE-42605F5B55BD}" dt="2020-01-29T07:43:40.481" v="8143"/>
          <ac:spMkLst>
            <pc:docMk/>
            <pc:sldMk cId="4186089637" sldId="695"/>
            <ac:spMk id="44" creationId="{21E3702B-5101-4123-9606-902329F87C4A}"/>
          </ac:spMkLst>
        </pc:spChg>
        <pc:spChg chg="add">
          <ac:chgData name="박 종주" userId="ee80f6e723cc3280" providerId="LiveId" clId="{6BB30BAA-8DC5-4A08-88BE-42605F5B55BD}" dt="2020-01-29T07:43:40.481" v="8143"/>
          <ac:spMkLst>
            <pc:docMk/>
            <pc:sldMk cId="4186089637" sldId="695"/>
            <ac:spMk id="45" creationId="{57594CAE-E787-4FFA-B222-0EB8BB1BFBDC}"/>
          </ac:spMkLst>
        </pc:spChg>
        <pc:spChg chg="add">
          <ac:chgData name="박 종주" userId="ee80f6e723cc3280" providerId="LiveId" clId="{6BB30BAA-8DC5-4A08-88BE-42605F5B55BD}" dt="2020-01-29T07:43:40.481" v="8143"/>
          <ac:spMkLst>
            <pc:docMk/>
            <pc:sldMk cId="4186089637" sldId="695"/>
            <ac:spMk id="46" creationId="{BF775635-2626-45C1-9845-FB7B7D01623A}"/>
          </ac:spMkLst>
        </pc:spChg>
        <pc:spChg chg="add">
          <ac:chgData name="박 종주" userId="ee80f6e723cc3280" providerId="LiveId" clId="{6BB30BAA-8DC5-4A08-88BE-42605F5B55BD}" dt="2020-01-29T07:43:48.550" v="8148"/>
          <ac:spMkLst>
            <pc:docMk/>
            <pc:sldMk cId="4186089637" sldId="695"/>
            <ac:spMk id="48" creationId="{04BB96D6-B1DA-49C3-867B-784E4193872F}"/>
          </ac:spMkLst>
        </pc:spChg>
        <pc:spChg chg="add">
          <ac:chgData name="박 종주" userId="ee80f6e723cc3280" providerId="LiveId" clId="{6BB30BAA-8DC5-4A08-88BE-42605F5B55BD}" dt="2020-01-29T07:43:48.550" v="8148"/>
          <ac:spMkLst>
            <pc:docMk/>
            <pc:sldMk cId="4186089637" sldId="695"/>
            <ac:spMk id="49" creationId="{E385C382-7653-4532-BF8A-52EC8D13031E}"/>
          </ac:spMkLst>
        </pc:spChg>
        <pc:spChg chg="add">
          <ac:chgData name="박 종주" userId="ee80f6e723cc3280" providerId="LiveId" clId="{6BB30BAA-8DC5-4A08-88BE-42605F5B55BD}" dt="2020-01-29T07:43:48.550" v="8148"/>
          <ac:spMkLst>
            <pc:docMk/>
            <pc:sldMk cId="4186089637" sldId="695"/>
            <ac:spMk id="50" creationId="{3B9398E2-D67A-42CA-8E30-5143DCAD6FD2}"/>
          </ac:spMkLst>
        </pc:spChg>
        <pc:spChg chg="add">
          <ac:chgData name="박 종주" userId="ee80f6e723cc3280" providerId="LiveId" clId="{6BB30BAA-8DC5-4A08-88BE-42605F5B55BD}" dt="2020-01-29T07:44:12.251" v="8155"/>
          <ac:spMkLst>
            <pc:docMk/>
            <pc:sldMk cId="4186089637" sldId="695"/>
            <ac:spMk id="53" creationId="{E2E9B787-A49D-4298-A40A-4F9BB866CB5B}"/>
          </ac:spMkLst>
        </pc:spChg>
        <pc:spChg chg="add">
          <ac:chgData name="박 종주" userId="ee80f6e723cc3280" providerId="LiveId" clId="{6BB30BAA-8DC5-4A08-88BE-42605F5B55BD}" dt="2020-01-29T07:44:12.251" v="8155"/>
          <ac:spMkLst>
            <pc:docMk/>
            <pc:sldMk cId="4186089637" sldId="695"/>
            <ac:spMk id="54" creationId="{30FBF666-FB5F-4FF1-94A9-B4EC15442ABE}"/>
          </ac:spMkLst>
        </pc:spChg>
        <pc:spChg chg="add">
          <ac:chgData name="박 종주" userId="ee80f6e723cc3280" providerId="LiveId" clId="{6BB30BAA-8DC5-4A08-88BE-42605F5B55BD}" dt="2020-01-29T07:44:16.148" v="8160"/>
          <ac:spMkLst>
            <pc:docMk/>
            <pc:sldMk cId="4186089637" sldId="695"/>
            <ac:spMk id="56" creationId="{764E5ED5-2448-43E2-A544-06767A35181E}"/>
          </ac:spMkLst>
        </pc:spChg>
        <pc:spChg chg="add">
          <ac:chgData name="박 종주" userId="ee80f6e723cc3280" providerId="LiveId" clId="{6BB30BAA-8DC5-4A08-88BE-42605F5B55BD}" dt="2020-01-29T07:44:16.148" v="8160"/>
          <ac:spMkLst>
            <pc:docMk/>
            <pc:sldMk cId="4186089637" sldId="695"/>
            <ac:spMk id="57" creationId="{540C18AC-F081-4AC4-8FF9-D07112272F71}"/>
          </ac:spMkLst>
        </pc:spChg>
        <pc:spChg chg="add del mod">
          <ac:chgData name="박 종주" userId="ee80f6e723cc3280" providerId="LiveId" clId="{6BB30BAA-8DC5-4A08-88BE-42605F5B55BD}" dt="2020-01-29T07:44:27.219" v="8170" actId="478"/>
          <ac:spMkLst>
            <pc:docMk/>
            <pc:sldMk cId="4186089637" sldId="695"/>
            <ac:spMk id="58" creationId="{A4FA6790-3102-4C7A-8C64-A8E98CBD5670}"/>
          </ac:spMkLst>
        </pc:spChg>
        <pc:spChg chg="mod">
          <ac:chgData name="박 종주" userId="ee80f6e723cc3280" providerId="LiveId" clId="{6BB30BAA-8DC5-4A08-88BE-42605F5B55BD}" dt="2020-01-30T05:11:34.537" v="12151"/>
          <ac:spMkLst>
            <pc:docMk/>
            <pc:sldMk cId="4186089637" sldId="695"/>
            <ac:spMk id="60" creationId="{0542809A-9F4D-4B5D-9BB1-53E9725FA95A}"/>
          </ac:spMkLst>
        </pc:spChg>
        <pc:spChg chg="add">
          <ac:chgData name="박 종주" userId="ee80f6e723cc3280" providerId="LiveId" clId="{6BB30BAA-8DC5-4A08-88BE-42605F5B55BD}" dt="2020-01-29T07:44:33.483" v="8171"/>
          <ac:spMkLst>
            <pc:docMk/>
            <pc:sldMk cId="4186089637" sldId="695"/>
            <ac:spMk id="60" creationId="{DEE5C51D-1588-4C21-B328-539E4F2499CB}"/>
          </ac:spMkLst>
        </pc:spChg>
        <pc:spChg chg="add">
          <ac:chgData name="박 종주" userId="ee80f6e723cc3280" providerId="LiveId" clId="{6BB30BAA-8DC5-4A08-88BE-42605F5B55BD}" dt="2020-01-29T07:44:33.483" v="8171"/>
          <ac:spMkLst>
            <pc:docMk/>
            <pc:sldMk cId="4186089637" sldId="695"/>
            <ac:spMk id="61" creationId="{3C8E6BD0-E325-4BB6-AB8E-4D5A08F440DB}"/>
          </ac:spMkLst>
        </pc:spChg>
        <pc:spChg chg="add">
          <ac:chgData name="박 종주" userId="ee80f6e723cc3280" providerId="LiveId" clId="{6BB30BAA-8DC5-4A08-88BE-42605F5B55BD}" dt="2020-01-29T07:44:33.483" v="8171"/>
          <ac:spMkLst>
            <pc:docMk/>
            <pc:sldMk cId="4186089637" sldId="695"/>
            <ac:spMk id="62" creationId="{7BBF601E-8F24-4298-847E-7DF674FAC6D7}"/>
          </ac:spMkLst>
        </pc:spChg>
        <pc:spChg chg="add">
          <ac:chgData name="박 종주" userId="ee80f6e723cc3280" providerId="LiveId" clId="{6BB30BAA-8DC5-4A08-88BE-42605F5B55BD}" dt="2020-01-29T07:44:43.285" v="8176"/>
          <ac:spMkLst>
            <pc:docMk/>
            <pc:sldMk cId="4186089637" sldId="695"/>
            <ac:spMk id="65" creationId="{06918B74-7547-4424-9290-544D51436406}"/>
          </ac:spMkLst>
        </pc:spChg>
        <pc:spChg chg="mod">
          <ac:chgData name="박 종주" userId="ee80f6e723cc3280" providerId="LiveId" clId="{6BB30BAA-8DC5-4A08-88BE-42605F5B55BD}" dt="2020-01-30T05:11:30.320" v="12143"/>
          <ac:spMkLst>
            <pc:docMk/>
            <pc:sldMk cId="4186089637" sldId="695"/>
            <ac:spMk id="65" creationId="{3B73E936-0CA4-4E13-8983-BC18740AB4F5}"/>
          </ac:spMkLst>
        </pc:spChg>
        <pc:spChg chg="add">
          <ac:chgData name="박 종주" userId="ee80f6e723cc3280" providerId="LiveId" clId="{6BB30BAA-8DC5-4A08-88BE-42605F5B55BD}" dt="2020-01-29T07:44:43.285" v="8176"/>
          <ac:spMkLst>
            <pc:docMk/>
            <pc:sldMk cId="4186089637" sldId="695"/>
            <ac:spMk id="67" creationId="{95B6614B-37DF-4F6A-8BAA-9A6D6A91E9A9}"/>
          </ac:spMkLst>
        </pc:spChg>
        <pc:spChg chg="add">
          <ac:chgData name="박 종주" userId="ee80f6e723cc3280" providerId="LiveId" clId="{6BB30BAA-8DC5-4A08-88BE-42605F5B55BD}" dt="2020-01-29T07:44:43.285" v="8176"/>
          <ac:spMkLst>
            <pc:docMk/>
            <pc:sldMk cId="4186089637" sldId="695"/>
            <ac:spMk id="68" creationId="{AB86BB05-60BA-406E-8097-D6F5AD07D472}"/>
          </ac:spMkLst>
        </pc:spChg>
        <pc:spChg chg="add">
          <ac:chgData name="박 종주" userId="ee80f6e723cc3280" providerId="LiveId" clId="{6BB30BAA-8DC5-4A08-88BE-42605F5B55BD}" dt="2020-01-29T07:44:43.285" v="8176"/>
          <ac:spMkLst>
            <pc:docMk/>
            <pc:sldMk cId="4186089637" sldId="695"/>
            <ac:spMk id="69" creationId="{DB2F38B2-62D6-4DCF-BE9D-0D9093A0CA53}"/>
          </ac:spMkLst>
        </pc:spChg>
        <pc:spChg chg="add">
          <ac:chgData name="박 종주" userId="ee80f6e723cc3280" providerId="LiveId" clId="{6BB30BAA-8DC5-4A08-88BE-42605F5B55BD}" dt="2020-01-29T07:44:43.285" v="8176"/>
          <ac:spMkLst>
            <pc:docMk/>
            <pc:sldMk cId="4186089637" sldId="695"/>
            <ac:spMk id="70" creationId="{D6CBD9A2-796E-4F13-85F7-3D16111FBB42}"/>
          </ac:spMkLst>
        </pc:spChg>
        <pc:spChg chg="add">
          <ac:chgData name="박 종주" userId="ee80f6e723cc3280" providerId="LiveId" clId="{6BB30BAA-8DC5-4A08-88BE-42605F5B55BD}" dt="2020-01-29T07:44:43.285" v="8176"/>
          <ac:spMkLst>
            <pc:docMk/>
            <pc:sldMk cId="4186089637" sldId="695"/>
            <ac:spMk id="71" creationId="{3F103D43-D2D9-49A1-B707-50F6491C834F}"/>
          </ac:spMkLst>
        </pc:spChg>
        <pc:spChg chg="add">
          <ac:chgData name="박 종주" userId="ee80f6e723cc3280" providerId="LiveId" clId="{6BB30BAA-8DC5-4A08-88BE-42605F5B55BD}" dt="2020-01-29T07:44:43.285" v="8176"/>
          <ac:spMkLst>
            <pc:docMk/>
            <pc:sldMk cId="4186089637" sldId="695"/>
            <ac:spMk id="72" creationId="{09776366-3AED-420F-B534-9FC890C8144C}"/>
          </ac:spMkLst>
        </pc:spChg>
        <pc:spChg chg="add">
          <ac:chgData name="박 종주" userId="ee80f6e723cc3280" providerId="LiveId" clId="{6BB30BAA-8DC5-4A08-88BE-42605F5B55BD}" dt="2020-01-29T07:44:43.285" v="8176"/>
          <ac:spMkLst>
            <pc:docMk/>
            <pc:sldMk cId="4186089637" sldId="695"/>
            <ac:spMk id="74" creationId="{8CFB271E-FDB4-4ADB-ADEB-DEB903CE441E}"/>
          </ac:spMkLst>
        </pc:spChg>
        <pc:spChg chg="add">
          <ac:chgData name="박 종주" userId="ee80f6e723cc3280" providerId="LiveId" clId="{6BB30BAA-8DC5-4A08-88BE-42605F5B55BD}" dt="2020-01-29T07:44:43.285" v="8176"/>
          <ac:spMkLst>
            <pc:docMk/>
            <pc:sldMk cId="4186089637" sldId="695"/>
            <ac:spMk id="75" creationId="{90989151-C6C7-4159-A045-1CC9C0D573FD}"/>
          </ac:spMkLst>
        </pc:spChg>
        <pc:spChg chg="add">
          <ac:chgData name="박 종주" userId="ee80f6e723cc3280" providerId="LiveId" clId="{6BB30BAA-8DC5-4A08-88BE-42605F5B55BD}" dt="2020-01-29T07:44:51.118" v="8180"/>
          <ac:spMkLst>
            <pc:docMk/>
            <pc:sldMk cId="4186089637" sldId="695"/>
            <ac:spMk id="77" creationId="{06D3FA93-D9E1-48FC-A496-7278276DB994}"/>
          </ac:spMkLst>
        </pc:spChg>
        <pc:spChg chg="add">
          <ac:chgData name="박 종주" userId="ee80f6e723cc3280" providerId="LiveId" clId="{6BB30BAA-8DC5-4A08-88BE-42605F5B55BD}" dt="2020-01-29T07:44:51.118" v="8180"/>
          <ac:spMkLst>
            <pc:docMk/>
            <pc:sldMk cId="4186089637" sldId="695"/>
            <ac:spMk id="78" creationId="{D4E3E1B9-A39E-4119-8372-44A92B9F1DE1}"/>
          </ac:spMkLst>
        </pc:spChg>
        <pc:spChg chg="add">
          <ac:chgData name="박 종주" userId="ee80f6e723cc3280" providerId="LiveId" clId="{6BB30BAA-8DC5-4A08-88BE-42605F5B55BD}" dt="2020-01-29T07:44:51.118" v="8180"/>
          <ac:spMkLst>
            <pc:docMk/>
            <pc:sldMk cId="4186089637" sldId="695"/>
            <ac:spMk id="79" creationId="{FEB69B98-E098-4AF4-AA9E-143706A6C039}"/>
          </ac:spMkLst>
        </pc:spChg>
        <pc:spChg chg="add">
          <ac:chgData name="박 종주" userId="ee80f6e723cc3280" providerId="LiveId" clId="{6BB30BAA-8DC5-4A08-88BE-42605F5B55BD}" dt="2020-01-29T07:44:51.118" v="8180"/>
          <ac:spMkLst>
            <pc:docMk/>
            <pc:sldMk cId="4186089637" sldId="695"/>
            <ac:spMk id="80" creationId="{56D15080-F150-4A3A-BBAB-833656BCB282}"/>
          </ac:spMkLst>
        </pc:spChg>
        <pc:spChg chg="add">
          <ac:chgData name="박 종주" userId="ee80f6e723cc3280" providerId="LiveId" clId="{6BB30BAA-8DC5-4A08-88BE-42605F5B55BD}" dt="2020-01-29T07:44:51.118" v="8180"/>
          <ac:spMkLst>
            <pc:docMk/>
            <pc:sldMk cId="4186089637" sldId="695"/>
            <ac:spMk id="81" creationId="{6255AE1F-575C-4C61-A31B-E350A3E16A99}"/>
          </ac:spMkLst>
        </pc:spChg>
        <pc:spChg chg="add">
          <ac:chgData name="박 종주" userId="ee80f6e723cc3280" providerId="LiveId" clId="{6BB30BAA-8DC5-4A08-88BE-42605F5B55BD}" dt="2020-01-29T07:44:51.118" v="8180"/>
          <ac:spMkLst>
            <pc:docMk/>
            <pc:sldMk cId="4186089637" sldId="695"/>
            <ac:spMk id="82" creationId="{31F53839-2AE3-470C-B05C-B3B27AA57076}"/>
          </ac:spMkLst>
        </pc:spChg>
        <pc:spChg chg="add">
          <ac:chgData name="박 종주" userId="ee80f6e723cc3280" providerId="LiveId" clId="{6BB30BAA-8DC5-4A08-88BE-42605F5B55BD}" dt="2020-01-29T07:44:51.118" v="8180"/>
          <ac:spMkLst>
            <pc:docMk/>
            <pc:sldMk cId="4186089637" sldId="695"/>
            <ac:spMk id="83" creationId="{71EFE5D4-6566-45F7-9ADC-274E8456CC43}"/>
          </ac:spMkLst>
        </pc:spChg>
        <pc:spChg chg="add">
          <ac:chgData name="박 종주" userId="ee80f6e723cc3280" providerId="LiveId" clId="{6BB30BAA-8DC5-4A08-88BE-42605F5B55BD}" dt="2020-01-29T07:44:51.118" v="8180"/>
          <ac:spMkLst>
            <pc:docMk/>
            <pc:sldMk cId="4186089637" sldId="695"/>
            <ac:spMk id="84" creationId="{1D777EBC-2A14-4E44-AB8E-D3A557062E6C}"/>
          </ac:spMkLst>
        </pc:spChg>
        <pc:spChg chg="add">
          <ac:chgData name="박 종주" userId="ee80f6e723cc3280" providerId="LiveId" clId="{6BB30BAA-8DC5-4A08-88BE-42605F5B55BD}" dt="2020-01-29T07:44:51.118" v="8180"/>
          <ac:spMkLst>
            <pc:docMk/>
            <pc:sldMk cId="4186089637" sldId="695"/>
            <ac:spMk id="85" creationId="{B595AE20-B5D8-4895-8DE7-6A80D434D9F9}"/>
          </ac:spMkLst>
        </pc:spChg>
        <pc:spChg chg="add">
          <ac:chgData name="박 종주" userId="ee80f6e723cc3280" providerId="LiveId" clId="{6BB30BAA-8DC5-4A08-88BE-42605F5B55BD}" dt="2020-01-29T07:44:51.118" v="8180"/>
          <ac:spMkLst>
            <pc:docMk/>
            <pc:sldMk cId="4186089637" sldId="695"/>
            <ac:spMk id="86" creationId="{CB00B0AA-B1AF-446E-BE93-B998C67B63FE}"/>
          </ac:spMkLst>
        </pc:spChg>
        <pc:spChg chg="add">
          <ac:chgData name="박 종주" userId="ee80f6e723cc3280" providerId="LiveId" clId="{6BB30BAA-8DC5-4A08-88BE-42605F5B55BD}" dt="2020-01-29T07:44:51.118" v="8180"/>
          <ac:spMkLst>
            <pc:docMk/>
            <pc:sldMk cId="4186089637" sldId="695"/>
            <ac:spMk id="87" creationId="{5BE4973C-DBE4-471B-94CB-93E7BDA8D19A}"/>
          </ac:spMkLst>
        </pc:spChg>
        <pc:spChg chg="add">
          <ac:chgData name="박 종주" userId="ee80f6e723cc3280" providerId="LiveId" clId="{6BB30BAA-8DC5-4A08-88BE-42605F5B55BD}" dt="2020-01-29T07:46:38.369" v="8188"/>
          <ac:spMkLst>
            <pc:docMk/>
            <pc:sldMk cId="4186089637" sldId="695"/>
            <ac:spMk id="89" creationId="{84A6065B-46C8-487E-9748-92762DCB2FFF}"/>
          </ac:spMkLst>
        </pc:spChg>
        <pc:spChg chg="add">
          <ac:chgData name="박 종주" userId="ee80f6e723cc3280" providerId="LiveId" clId="{6BB30BAA-8DC5-4A08-88BE-42605F5B55BD}" dt="2020-01-29T07:46:38.369" v="8188"/>
          <ac:spMkLst>
            <pc:docMk/>
            <pc:sldMk cId="4186089637" sldId="695"/>
            <ac:spMk id="90" creationId="{960E6055-5331-48CF-B560-D20CCB2B0C6E}"/>
          </ac:spMkLst>
        </pc:spChg>
        <pc:spChg chg="add">
          <ac:chgData name="박 종주" userId="ee80f6e723cc3280" providerId="LiveId" clId="{6BB30BAA-8DC5-4A08-88BE-42605F5B55BD}" dt="2020-01-29T07:46:38.369" v="8188"/>
          <ac:spMkLst>
            <pc:docMk/>
            <pc:sldMk cId="4186089637" sldId="695"/>
            <ac:spMk id="91" creationId="{4142E8EF-B40D-4B51-9EA0-5A8EDA01A6ED}"/>
          </ac:spMkLst>
        </pc:spChg>
        <pc:spChg chg="add">
          <ac:chgData name="박 종주" userId="ee80f6e723cc3280" providerId="LiveId" clId="{6BB30BAA-8DC5-4A08-88BE-42605F5B55BD}" dt="2020-01-29T07:46:42.068" v="8193"/>
          <ac:spMkLst>
            <pc:docMk/>
            <pc:sldMk cId="4186089637" sldId="695"/>
            <ac:spMk id="93" creationId="{948F1554-4B3F-4646-9F51-13A491E17014}"/>
          </ac:spMkLst>
        </pc:spChg>
        <pc:spChg chg="add">
          <ac:chgData name="박 종주" userId="ee80f6e723cc3280" providerId="LiveId" clId="{6BB30BAA-8DC5-4A08-88BE-42605F5B55BD}" dt="2020-01-29T07:46:42.068" v="8193"/>
          <ac:spMkLst>
            <pc:docMk/>
            <pc:sldMk cId="4186089637" sldId="695"/>
            <ac:spMk id="94" creationId="{52EC129C-70C5-4DC4-868E-DABD3FDE5EFC}"/>
          </ac:spMkLst>
        </pc:spChg>
        <pc:spChg chg="add">
          <ac:chgData name="박 종주" userId="ee80f6e723cc3280" providerId="LiveId" clId="{6BB30BAA-8DC5-4A08-88BE-42605F5B55BD}" dt="2020-01-29T07:46:42.068" v="8193"/>
          <ac:spMkLst>
            <pc:docMk/>
            <pc:sldMk cId="4186089637" sldId="695"/>
            <ac:spMk id="95" creationId="{871F254B-F376-4A83-A37D-0E45E6AB0F1E}"/>
          </ac:spMkLst>
        </pc:spChg>
        <pc:spChg chg="add del mod">
          <ac:chgData name="박 종주" userId="ee80f6e723cc3280" providerId="LiveId" clId="{6BB30BAA-8DC5-4A08-88BE-42605F5B55BD}" dt="2020-01-29T07:52:34.260" v="8411" actId="478"/>
          <ac:spMkLst>
            <pc:docMk/>
            <pc:sldMk cId="4186089637" sldId="695"/>
            <ac:spMk id="96" creationId="{60663EAA-FFB7-42F8-99B2-8DA1847128E5}"/>
          </ac:spMkLst>
        </pc:spChg>
        <pc:spChg chg="add mod modVis">
          <ac:chgData name="박 종주" userId="ee80f6e723cc3280" providerId="LiveId" clId="{6BB30BAA-8DC5-4A08-88BE-42605F5B55BD}" dt="2020-01-29T07:50:49.057" v="8372" actId="14100"/>
          <ac:spMkLst>
            <pc:docMk/>
            <pc:sldMk cId="4186089637" sldId="695"/>
            <ac:spMk id="100" creationId="{7AA77645-7385-47AF-B538-EB63AC53EFB2}"/>
          </ac:spMkLst>
        </pc:spChg>
        <pc:spChg chg="add mod modVis">
          <ac:chgData name="박 종주" userId="ee80f6e723cc3280" providerId="LiveId" clId="{6BB30BAA-8DC5-4A08-88BE-42605F5B55BD}" dt="2020-01-29T07:50:50.963" v="8373" actId="14100"/>
          <ac:spMkLst>
            <pc:docMk/>
            <pc:sldMk cId="4186089637" sldId="695"/>
            <ac:spMk id="101" creationId="{CC057E09-F5D8-4F8E-99CB-5D1ADF5F2637}"/>
          </ac:spMkLst>
        </pc:spChg>
        <pc:spChg chg="add mod modVis">
          <ac:chgData name="박 종주" userId="ee80f6e723cc3280" providerId="LiveId" clId="{6BB30BAA-8DC5-4A08-88BE-42605F5B55BD}" dt="2020-01-29T07:50:46.542" v="8371" actId="14100"/>
          <ac:spMkLst>
            <pc:docMk/>
            <pc:sldMk cId="4186089637" sldId="695"/>
            <ac:spMk id="102" creationId="{C84ADF42-9C9E-44E8-8402-89C68E9EC084}"/>
          </ac:spMkLst>
        </pc:spChg>
        <pc:spChg chg="add mod modVis">
          <ac:chgData name="박 종주" userId="ee80f6e723cc3280" providerId="LiveId" clId="{6BB30BAA-8DC5-4A08-88BE-42605F5B55BD}" dt="2020-01-29T07:50:43.402" v="8370" actId="1076"/>
          <ac:spMkLst>
            <pc:docMk/>
            <pc:sldMk cId="4186089637" sldId="695"/>
            <ac:spMk id="103" creationId="{82B321ED-AC34-45E9-AC0E-0DD0B13D34DD}"/>
          </ac:spMkLst>
        </pc:spChg>
        <pc:spChg chg="add">
          <ac:chgData name="박 종주" userId="ee80f6e723cc3280" providerId="LiveId" clId="{6BB30BAA-8DC5-4A08-88BE-42605F5B55BD}" dt="2020-01-29T07:49:25.840" v="8258"/>
          <ac:spMkLst>
            <pc:docMk/>
            <pc:sldMk cId="4186089637" sldId="695"/>
            <ac:spMk id="105" creationId="{73BAA681-D1CB-4D85-A334-17574D19FCDC}"/>
          </ac:spMkLst>
        </pc:spChg>
        <pc:spChg chg="add">
          <ac:chgData name="박 종주" userId="ee80f6e723cc3280" providerId="LiveId" clId="{6BB30BAA-8DC5-4A08-88BE-42605F5B55BD}" dt="2020-01-29T07:49:25.840" v="8258"/>
          <ac:spMkLst>
            <pc:docMk/>
            <pc:sldMk cId="4186089637" sldId="695"/>
            <ac:spMk id="106" creationId="{A5328CAD-7F14-4408-8D65-B1083E77E148}"/>
          </ac:spMkLst>
        </pc:spChg>
        <pc:spChg chg="add del mod">
          <ac:chgData name="박 종주" userId="ee80f6e723cc3280" providerId="LiveId" clId="{6BB30BAA-8DC5-4A08-88BE-42605F5B55BD}" dt="2020-01-29T07:54:57.979" v="8542" actId="478"/>
          <ac:spMkLst>
            <pc:docMk/>
            <pc:sldMk cId="4186089637" sldId="695"/>
            <ac:spMk id="107" creationId="{B0974730-0CCA-4833-B17F-7089C7E4D237}"/>
          </ac:spMkLst>
        </pc:spChg>
        <pc:spChg chg="mod">
          <ac:chgData name="박 종주" userId="ee80f6e723cc3280" providerId="LiveId" clId="{6BB30BAA-8DC5-4A08-88BE-42605F5B55BD}" dt="2020-01-29T07:51:38.479" v="8410"/>
          <ac:spMkLst>
            <pc:docMk/>
            <pc:sldMk cId="4186089637" sldId="695"/>
            <ac:spMk id="111" creationId="{39CF72FC-35B6-4979-AFEC-7F6FA140BC71}"/>
          </ac:spMkLst>
        </pc:spChg>
        <pc:spChg chg="mod">
          <ac:chgData name="박 종주" userId="ee80f6e723cc3280" providerId="LiveId" clId="{6BB30BAA-8DC5-4A08-88BE-42605F5B55BD}" dt="2020-01-29T07:51:23.966" v="8376" actId="6549"/>
          <ac:spMkLst>
            <pc:docMk/>
            <pc:sldMk cId="4186089637" sldId="695"/>
            <ac:spMk id="113" creationId="{CC9E17BA-D1F4-4B83-A38F-A594458B9EF0}"/>
          </ac:spMkLst>
        </pc:spChg>
        <pc:spChg chg="add mod modVis">
          <ac:chgData name="박 종주" userId="ee80f6e723cc3280" providerId="LiveId" clId="{6BB30BAA-8DC5-4A08-88BE-42605F5B55BD}" dt="2020-01-29T07:53:35.663" v="8497" actId="14100"/>
          <ac:spMkLst>
            <pc:docMk/>
            <pc:sldMk cId="4186089637" sldId="695"/>
            <ac:spMk id="116" creationId="{ED47C276-DC62-4D98-B367-48E6D7C753CF}"/>
          </ac:spMkLst>
        </pc:spChg>
        <pc:spChg chg="add mod modVis">
          <ac:chgData name="박 종주" userId="ee80f6e723cc3280" providerId="LiveId" clId="{6BB30BAA-8DC5-4A08-88BE-42605F5B55BD}" dt="2020-01-29T07:53:40.944" v="8514" actId="1037"/>
          <ac:spMkLst>
            <pc:docMk/>
            <pc:sldMk cId="4186089637" sldId="695"/>
            <ac:spMk id="117" creationId="{37A8C51A-A1BD-4287-B89E-6DBDE4D61932}"/>
          </ac:spMkLst>
        </pc:spChg>
        <pc:spChg chg="add mod">
          <ac:chgData name="박 종주" userId="ee80f6e723cc3280" providerId="LiveId" clId="{6BB30BAA-8DC5-4A08-88BE-42605F5B55BD}" dt="2020-01-29T07:56:07.716" v="8587" actId="14100"/>
          <ac:spMkLst>
            <pc:docMk/>
            <pc:sldMk cId="4186089637" sldId="695"/>
            <ac:spMk id="119" creationId="{D041E019-7DDF-4D83-AFBC-F63BED773821}"/>
          </ac:spMkLst>
        </pc:spChg>
        <pc:spChg chg="add mod">
          <ac:chgData name="박 종주" userId="ee80f6e723cc3280" providerId="LiveId" clId="{6BB30BAA-8DC5-4A08-88BE-42605F5B55BD}" dt="2020-01-29T07:57:24.258" v="8686" actId="6549"/>
          <ac:spMkLst>
            <pc:docMk/>
            <pc:sldMk cId="4186089637" sldId="695"/>
            <ac:spMk id="120" creationId="{04158AA9-EAE7-4BC7-826B-D2E053CEC696}"/>
          </ac:spMkLst>
        </pc:spChg>
        <pc:spChg chg="add del mod">
          <ac:chgData name="박 종주" userId="ee80f6e723cc3280" providerId="LiveId" clId="{6BB30BAA-8DC5-4A08-88BE-42605F5B55BD}" dt="2020-01-29T07:56:02.217" v="8586" actId="478"/>
          <ac:spMkLst>
            <pc:docMk/>
            <pc:sldMk cId="4186089637" sldId="695"/>
            <ac:spMk id="121" creationId="{D1A5CF31-9B36-4F31-A9B6-219109169C40}"/>
          </ac:spMkLst>
        </pc:spChg>
        <pc:spChg chg="add mod modVis">
          <ac:chgData name="박 종주" userId="ee80f6e723cc3280" providerId="LiveId" clId="{6BB30BAA-8DC5-4A08-88BE-42605F5B55BD}" dt="2020-01-29T07:56:53.802" v="8677" actId="20577"/>
          <ac:spMkLst>
            <pc:docMk/>
            <pc:sldMk cId="4186089637" sldId="695"/>
            <ac:spMk id="123" creationId="{A661E3D8-16F2-4397-93BA-1B345130B8C3}"/>
          </ac:spMkLst>
        </pc:spChg>
        <pc:spChg chg="add mod modVis">
          <ac:chgData name="박 종주" userId="ee80f6e723cc3280" providerId="LiveId" clId="{6BB30BAA-8DC5-4A08-88BE-42605F5B55BD}" dt="2020-01-29T07:56:37.767" v="8651"/>
          <ac:spMkLst>
            <pc:docMk/>
            <pc:sldMk cId="4186089637" sldId="695"/>
            <ac:spMk id="124" creationId="{0AFBFB9F-B70D-4A54-B805-FCB60805F692}"/>
          </ac:spMkLst>
        </pc:spChg>
        <pc:spChg chg="add mod modVis">
          <ac:chgData name="박 종주" userId="ee80f6e723cc3280" providerId="LiveId" clId="{6BB30BAA-8DC5-4A08-88BE-42605F5B55BD}" dt="2020-01-29T07:56:37.767" v="8651"/>
          <ac:spMkLst>
            <pc:docMk/>
            <pc:sldMk cId="4186089637" sldId="695"/>
            <ac:spMk id="125" creationId="{C2340E19-5A5F-4329-9191-2EE1B02565C0}"/>
          </ac:spMkLst>
        </pc:spChg>
        <pc:spChg chg="add del">
          <ac:chgData name="박 종주" userId="ee80f6e723cc3280" providerId="LiveId" clId="{6BB30BAA-8DC5-4A08-88BE-42605F5B55BD}" dt="2020-01-29T07:55:46.616" v="8576"/>
          <ac:spMkLst>
            <pc:docMk/>
            <pc:sldMk cId="4186089637" sldId="695"/>
            <ac:spMk id="126" creationId="{13768A78-864D-4855-A6E9-DBB46C921A27}"/>
          </ac:spMkLst>
        </pc:spChg>
        <pc:spChg chg="add mod">
          <ac:chgData name="박 종주" userId="ee80f6e723cc3280" providerId="LiveId" clId="{6BB30BAA-8DC5-4A08-88BE-42605F5B55BD}" dt="2020-01-29T07:56:17.881" v="8590" actId="164"/>
          <ac:spMkLst>
            <pc:docMk/>
            <pc:sldMk cId="4186089637" sldId="695"/>
            <ac:spMk id="127" creationId="{2C0C01F4-C63E-480E-A898-379045F0CD6E}"/>
          </ac:spMkLst>
        </pc:spChg>
        <pc:spChg chg="add mod">
          <ac:chgData name="박 종주" userId="ee80f6e723cc3280" providerId="LiveId" clId="{6BB30BAA-8DC5-4A08-88BE-42605F5B55BD}" dt="2020-01-29T07:56:17.881" v="8590" actId="164"/>
          <ac:spMkLst>
            <pc:docMk/>
            <pc:sldMk cId="4186089637" sldId="695"/>
            <ac:spMk id="128" creationId="{D6E6EFED-1129-4F5E-86B6-6EEF5C53F0F8}"/>
          </ac:spMkLst>
        </pc:spChg>
        <pc:spChg chg="add mod">
          <ac:chgData name="박 종주" userId="ee80f6e723cc3280" providerId="LiveId" clId="{6BB30BAA-8DC5-4A08-88BE-42605F5B55BD}" dt="2020-01-29T08:03:52.660" v="8829" actId="6549"/>
          <ac:spMkLst>
            <pc:docMk/>
            <pc:sldMk cId="4186089637" sldId="695"/>
            <ac:spMk id="129" creationId="{623EFA1A-9D40-421A-9D94-596496B4620C}"/>
          </ac:spMkLst>
        </pc:spChg>
        <pc:spChg chg="mod">
          <ac:chgData name="박 종주" userId="ee80f6e723cc3280" providerId="LiveId" clId="{6BB30BAA-8DC5-4A08-88BE-42605F5B55BD}" dt="2020-01-29T08:00:21.524" v="8721"/>
          <ac:spMkLst>
            <pc:docMk/>
            <pc:sldMk cId="4186089637" sldId="695"/>
            <ac:spMk id="138" creationId="{A81B9B48-B80B-43F2-8241-02BE6D636908}"/>
          </ac:spMkLst>
        </pc:spChg>
        <pc:spChg chg="add mod ord">
          <ac:chgData name="박 종주" userId="ee80f6e723cc3280" providerId="LiveId" clId="{6BB30BAA-8DC5-4A08-88BE-42605F5B55BD}" dt="2020-01-29T08:58:36.597" v="10483" actId="164"/>
          <ac:spMkLst>
            <pc:docMk/>
            <pc:sldMk cId="4186089637" sldId="695"/>
            <ac:spMk id="142" creationId="{E6FF3365-A263-4825-B3B7-C7AED2D16C41}"/>
          </ac:spMkLst>
        </pc:spChg>
        <pc:spChg chg="add mod">
          <ac:chgData name="박 종주" userId="ee80f6e723cc3280" providerId="LiveId" clId="{6BB30BAA-8DC5-4A08-88BE-42605F5B55BD}" dt="2020-01-29T08:58:36.597" v="10483" actId="164"/>
          <ac:spMkLst>
            <pc:docMk/>
            <pc:sldMk cId="4186089637" sldId="695"/>
            <ac:spMk id="143" creationId="{D2EC6A36-08E6-43FC-B4BE-8477AE5CA431}"/>
          </ac:spMkLst>
        </pc:spChg>
        <pc:spChg chg="add mod">
          <ac:chgData name="박 종주" userId="ee80f6e723cc3280" providerId="LiveId" clId="{6BB30BAA-8DC5-4A08-88BE-42605F5B55BD}" dt="2020-01-29T08:58:36.597" v="10483" actId="164"/>
          <ac:spMkLst>
            <pc:docMk/>
            <pc:sldMk cId="4186089637" sldId="695"/>
            <ac:spMk id="144" creationId="{27CC76E6-A4CF-49F1-817D-7EF9461235EF}"/>
          </ac:spMkLst>
        </pc:spChg>
        <pc:spChg chg="add mod">
          <ac:chgData name="박 종주" userId="ee80f6e723cc3280" providerId="LiveId" clId="{6BB30BAA-8DC5-4A08-88BE-42605F5B55BD}" dt="2020-01-29T08:58:36.597" v="10483" actId="164"/>
          <ac:spMkLst>
            <pc:docMk/>
            <pc:sldMk cId="4186089637" sldId="695"/>
            <ac:spMk id="145" creationId="{7453FC3E-CF45-4E83-9A64-204A51F89CAF}"/>
          </ac:spMkLst>
        </pc:spChg>
        <pc:spChg chg="add mod">
          <ac:chgData name="박 종주" userId="ee80f6e723cc3280" providerId="LiveId" clId="{6BB30BAA-8DC5-4A08-88BE-42605F5B55BD}" dt="2020-01-29T08:04:57.474" v="8838" actId="571"/>
          <ac:spMkLst>
            <pc:docMk/>
            <pc:sldMk cId="4186089637" sldId="695"/>
            <ac:spMk id="146" creationId="{4F443652-3F46-42AF-87A0-0B9983E0939B}"/>
          </ac:spMkLst>
        </pc:spChg>
        <pc:spChg chg="add mod">
          <ac:chgData name="박 종주" userId="ee80f6e723cc3280" providerId="LiveId" clId="{6BB30BAA-8DC5-4A08-88BE-42605F5B55BD}" dt="2020-01-29T08:04:57.474" v="8838" actId="571"/>
          <ac:spMkLst>
            <pc:docMk/>
            <pc:sldMk cId="4186089637" sldId="695"/>
            <ac:spMk id="147" creationId="{F986CF03-5FD8-4BBD-92FF-7E0DFF8AD60C}"/>
          </ac:spMkLst>
        </pc:spChg>
        <pc:spChg chg="add mod">
          <ac:chgData name="박 종주" userId="ee80f6e723cc3280" providerId="LiveId" clId="{6BB30BAA-8DC5-4A08-88BE-42605F5B55BD}" dt="2020-01-29T08:58:36.597" v="10483" actId="164"/>
          <ac:spMkLst>
            <pc:docMk/>
            <pc:sldMk cId="4186089637" sldId="695"/>
            <ac:spMk id="148" creationId="{BFC14524-5BEF-4795-AF03-4E8C2C89DB6F}"/>
          </ac:spMkLst>
        </pc:spChg>
        <pc:spChg chg="add mod">
          <ac:chgData name="박 종주" userId="ee80f6e723cc3280" providerId="LiveId" clId="{6BB30BAA-8DC5-4A08-88BE-42605F5B55BD}" dt="2020-01-29T08:58:36.597" v="10483" actId="164"/>
          <ac:spMkLst>
            <pc:docMk/>
            <pc:sldMk cId="4186089637" sldId="695"/>
            <ac:spMk id="149" creationId="{F5D78F63-C055-48BC-9618-75C43B43C728}"/>
          </ac:spMkLst>
        </pc:spChg>
        <pc:grpChg chg="add del mod">
          <ac:chgData name="박 종주" userId="ee80f6e723cc3280" providerId="LiveId" clId="{6BB30BAA-8DC5-4A08-88BE-42605F5B55BD}" dt="2020-01-29T07:57:22.368" v="8684" actId="478"/>
          <ac:grpSpMkLst>
            <pc:docMk/>
            <pc:sldMk cId="4186089637" sldId="695"/>
            <ac:grpSpMk id="3" creationId="{04C813D4-4D20-43DC-870B-F4B5A41E2E9E}"/>
          </ac:grpSpMkLst>
        </pc:grpChg>
        <pc:grpChg chg="add del mod">
          <ac:chgData name="박 종주" userId="ee80f6e723cc3280" providerId="LiveId" clId="{6BB30BAA-8DC5-4A08-88BE-42605F5B55BD}" dt="2020-01-29T08:58:36.597" v="10483" actId="164"/>
          <ac:grpSpMkLst>
            <pc:docMk/>
            <pc:sldMk cId="4186089637" sldId="695"/>
            <ac:grpSpMk id="4" creationId="{3564F92D-DBDB-4E7B-A61C-10691F258A1B}"/>
          </ac:grpSpMkLst>
        </pc:grpChg>
        <pc:grpChg chg="add del mod">
          <ac:chgData name="박 종주" userId="ee80f6e723cc3280" providerId="LiveId" clId="{6BB30BAA-8DC5-4A08-88BE-42605F5B55BD}" dt="2020-01-30T04:45:08.879" v="11977" actId="478"/>
          <ac:grpSpMkLst>
            <pc:docMk/>
            <pc:sldMk cId="4186089637" sldId="695"/>
            <ac:grpSpMk id="5" creationId="{DCEF0222-297D-49E8-9242-B0B150E8D4B0}"/>
          </ac:grpSpMkLst>
        </pc:grpChg>
        <pc:grpChg chg="add del mod modVis">
          <ac:chgData name="박 종주" userId="ee80f6e723cc3280" providerId="LiveId" clId="{6BB30BAA-8DC5-4A08-88BE-42605F5B55BD}" dt="2020-01-29T08:58:36.597" v="10483" actId="164"/>
          <ac:grpSpMkLst>
            <pc:docMk/>
            <pc:sldMk cId="4186089637" sldId="695"/>
            <ac:grpSpMk id="40" creationId="{A3F0603E-C3B6-4DDA-AEC5-2839AF767779}"/>
          </ac:grpSpMkLst>
        </pc:grpChg>
        <pc:grpChg chg="add del mod">
          <ac:chgData name="박 종주" userId="ee80f6e723cc3280" providerId="LiveId" clId="{6BB30BAA-8DC5-4A08-88BE-42605F5B55BD}" dt="2020-01-29T07:43:59.411" v="8153" actId="478"/>
          <ac:grpSpMkLst>
            <pc:docMk/>
            <pc:sldMk cId="4186089637" sldId="695"/>
            <ac:grpSpMk id="43" creationId="{7C7E0EDB-F312-4C21-AAF7-F68DA9B742B4}"/>
          </ac:grpSpMkLst>
        </pc:grpChg>
        <pc:grpChg chg="add">
          <ac:chgData name="박 종주" userId="ee80f6e723cc3280" providerId="LiveId" clId="{6BB30BAA-8DC5-4A08-88BE-42605F5B55BD}" dt="2020-01-30T04:45:19.598" v="11978"/>
          <ac:grpSpMkLst>
            <pc:docMk/>
            <pc:sldMk cId="4186089637" sldId="695"/>
            <ac:grpSpMk id="43" creationId="{CEC648B5-81EA-43BC-B8B3-6677BF6805FC}"/>
          </ac:grpSpMkLst>
        </pc:grpChg>
        <pc:grpChg chg="add del mod">
          <ac:chgData name="박 종주" userId="ee80f6e723cc3280" providerId="LiveId" clId="{6BB30BAA-8DC5-4A08-88BE-42605F5B55BD}" dt="2020-01-29T07:44:01.615" v="8154" actId="478"/>
          <ac:grpSpMkLst>
            <pc:docMk/>
            <pc:sldMk cId="4186089637" sldId="695"/>
            <ac:grpSpMk id="47" creationId="{3638F930-3558-4059-AD0E-726E70E366C4}"/>
          </ac:grpSpMkLst>
        </pc:grpChg>
        <pc:grpChg chg="add del mod">
          <ac:chgData name="박 종주" userId="ee80f6e723cc3280" providerId="LiveId" clId="{6BB30BAA-8DC5-4A08-88BE-42605F5B55BD}" dt="2020-01-29T07:46:13.895" v="8184" actId="478"/>
          <ac:grpSpMkLst>
            <pc:docMk/>
            <pc:sldMk cId="4186089637" sldId="695"/>
            <ac:grpSpMk id="51" creationId="{CA594D54-692C-442F-BBBC-25D8AB8C8845}"/>
          </ac:grpSpMkLst>
        </pc:grpChg>
        <pc:grpChg chg="add del mod">
          <ac:chgData name="박 종주" userId="ee80f6e723cc3280" providerId="LiveId" clId="{6BB30BAA-8DC5-4A08-88BE-42605F5B55BD}" dt="2020-01-29T07:47:42.082" v="8209" actId="478"/>
          <ac:grpSpMkLst>
            <pc:docMk/>
            <pc:sldMk cId="4186089637" sldId="695"/>
            <ac:grpSpMk id="55" creationId="{3DFF618F-C7BB-499E-9C07-B03651827B28}"/>
          </ac:grpSpMkLst>
        </pc:grpChg>
        <pc:grpChg chg="add del mod">
          <ac:chgData name="박 종주" userId="ee80f6e723cc3280" providerId="LiveId" clId="{6BB30BAA-8DC5-4A08-88BE-42605F5B55BD}" dt="2020-01-29T07:51:14.223" v="8374" actId="478"/>
          <ac:grpSpMkLst>
            <pc:docMk/>
            <pc:sldMk cId="4186089637" sldId="695"/>
            <ac:grpSpMk id="59" creationId="{B93A6365-8BD3-4236-B2AA-2DB4DC279D58}"/>
          </ac:grpSpMkLst>
        </pc:grpChg>
        <pc:grpChg chg="add del mod">
          <ac:chgData name="박 종주" userId="ee80f6e723cc3280" providerId="LiveId" clId="{6BB30BAA-8DC5-4A08-88BE-42605F5B55BD}" dt="2020-01-29T07:44:47.463" v="8179" actId="478"/>
          <ac:grpSpMkLst>
            <pc:docMk/>
            <pc:sldMk cId="4186089637" sldId="695"/>
            <ac:grpSpMk id="63" creationId="{2BE9B19C-79C0-4F61-AA31-3160471E1665}"/>
          </ac:grpSpMkLst>
        </pc:grpChg>
        <pc:grpChg chg="add mod">
          <ac:chgData name="박 종주" userId="ee80f6e723cc3280" providerId="LiveId" clId="{6BB30BAA-8DC5-4A08-88BE-42605F5B55BD}" dt="2020-01-29T07:44:43.301" v="8178"/>
          <ac:grpSpMkLst>
            <pc:docMk/>
            <pc:sldMk cId="4186089637" sldId="695"/>
            <ac:grpSpMk id="64" creationId="{91641433-AFA3-461A-9AD6-9C39DE186584}"/>
          </ac:grpSpMkLst>
        </pc:grpChg>
        <pc:grpChg chg="add mod">
          <ac:chgData name="박 종주" userId="ee80f6e723cc3280" providerId="LiveId" clId="{6BB30BAA-8DC5-4A08-88BE-42605F5B55BD}" dt="2020-01-29T07:44:43.301" v="8178"/>
          <ac:grpSpMkLst>
            <pc:docMk/>
            <pc:sldMk cId="4186089637" sldId="695"/>
            <ac:grpSpMk id="66" creationId="{8924B672-7423-42B2-9E55-86B8CF4AC286}"/>
          </ac:grpSpMkLst>
        </pc:grpChg>
        <pc:grpChg chg="add">
          <ac:chgData name="박 종주" userId="ee80f6e723cc3280" providerId="LiveId" clId="{6BB30BAA-8DC5-4A08-88BE-42605F5B55BD}" dt="2020-01-30T04:45:37.340" v="11980"/>
          <ac:grpSpMkLst>
            <pc:docMk/>
            <pc:sldMk cId="4186089637" sldId="695"/>
            <ac:grpSpMk id="71" creationId="{289E03EF-F71D-48CF-88FD-5888AA594E16}"/>
          </ac:grpSpMkLst>
        </pc:grpChg>
        <pc:grpChg chg="add mod">
          <ac:chgData name="박 종주" userId="ee80f6e723cc3280" providerId="LiveId" clId="{6BB30BAA-8DC5-4A08-88BE-42605F5B55BD}" dt="2020-01-29T07:44:43.301" v="8178"/>
          <ac:grpSpMkLst>
            <pc:docMk/>
            <pc:sldMk cId="4186089637" sldId="695"/>
            <ac:grpSpMk id="73" creationId="{8752CCBE-789C-4B4B-99D7-47BA3693C8E3}"/>
          </ac:grpSpMkLst>
        </pc:grpChg>
        <pc:grpChg chg="add del mod">
          <ac:chgData name="박 종주" userId="ee80f6e723cc3280" providerId="LiveId" clId="{6BB30BAA-8DC5-4A08-88BE-42605F5B55BD}" dt="2020-01-29T07:44:52.889" v="8183" actId="478"/>
          <ac:grpSpMkLst>
            <pc:docMk/>
            <pc:sldMk cId="4186089637" sldId="695"/>
            <ac:grpSpMk id="76" creationId="{FBFA7E81-CD8A-4565-A583-1B1B7DCC44AE}"/>
          </ac:grpSpMkLst>
        </pc:grpChg>
        <pc:grpChg chg="add del mod">
          <ac:chgData name="박 종주" userId="ee80f6e723cc3280" providerId="LiveId" clId="{6BB30BAA-8DC5-4A08-88BE-42605F5B55BD}" dt="2020-01-29T07:46:45.013" v="8198" actId="478"/>
          <ac:grpSpMkLst>
            <pc:docMk/>
            <pc:sldMk cId="4186089637" sldId="695"/>
            <ac:grpSpMk id="88" creationId="{96F0179B-2131-42A4-955D-4735CEE8C9DB}"/>
          </ac:grpSpMkLst>
        </pc:grpChg>
        <pc:grpChg chg="add del mod">
          <ac:chgData name="박 종주" userId="ee80f6e723cc3280" providerId="LiveId" clId="{6BB30BAA-8DC5-4A08-88BE-42605F5B55BD}" dt="2020-01-29T07:46:48.413" v="8199" actId="478"/>
          <ac:grpSpMkLst>
            <pc:docMk/>
            <pc:sldMk cId="4186089637" sldId="695"/>
            <ac:grpSpMk id="92" creationId="{B6AF24D4-79B7-445B-BC8A-90ECE9A25FB5}"/>
          </ac:grpSpMkLst>
        </pc:grpChg>
        <pc:grpChg chg="add del mod modVis">
          <ac:chgData name="박 종주" userId="ee80f6e723cc3280" providerId="LiveId" clId="{6BB30BAA-8DC5-4A08-88BE-42605F5B55BD}" dt="2020-01-29T07:52:35.569" v="8412" actId="478"/>
          <ac:grpSpMkLst>
            <pc:docMk/>
            <pc:sldMk cId="4186089637" sldId="695"/>
            <ac:grpSpMk id="97" creationId="{B7CD3BB9-EC3D-45DF-ACFF-C40D86EB5F14}"/>
          </ac:grpSpMkLst>
        </pc:grpChg>
        <pc:grpChg chg="add mod modVis">
          <ac:chgData name="박 종주" userId="ee80f6e723cc3280" providerId="LiveId" clId="{6BB30BAA-8DC5-4A08-88BE-42605F5B55BD}" dt="2020-01-29T07:50:43.402" v="8370" actId="1076"/>
          <ac:grpSpMkLst>
            <pc:docMk/>
            <pc:sldMk cId="4186089637" sldId="695"/>
            <ac:grpSpMk id="98" creationId="{FAD15423-1C29-4F17-8A7A-8DC72BD83CBF}"/>
          </ac:grpSpMkLst>
        </pc:grpChg>
        <pc:grpChg chg="add mod modVis">
          <ac:chgData name="박 종주" userId="ee80f6e723cc3280" providerId="LiveId" clId="{6BB30BAA-8DC5-4A08-88BE-42605F5B55BD}" dt="2020-01-29T07:49:50.015" v="8346"/>
          <ac:grpSpMkLst>
            <pc:docMk/>
            <pc:sldMk cId="4186089637" sldId="695"/>
            <ac:grpSpMk id="99" creationId="{E833E8EF-16B4-4FFD-AE62-3A77D07889A3}"/>
          </ac:grpSpMkLst>
        </pc:grpChg>
        <pc:grpChg chg="add mod">
          <ac:chgData name="박 종주" userId="ee80f6e723cc3280" providerId="LiveId" clId="{6BB30BAA-8DC5-4A08-88BE-42605F5B55BD}" dt="2020-01-29T07:49:26.661" v="8265"/>
          <ac:grpSpMkLst>
            <pc:docMk/>
            <pc:sldMk cId="4186089637" sldId="695"/>
            <ac:grpSpMk id="104" creationId="{DCB6ED8E-F4DF-490C-8E9C-261E202E1E2B}"/>
          </ac:grpSpMkLst>
        </pc:grpChg>
        <pc:grpChg chg="add del mod">
          <ac:chgData name="박 종주" userId="ee80f6e723cc3280" providerId="LiveId" clId="{6BB30BAA-8DC5-4A08-88BE-42605F5B55BD}" dt="2020-01-29T07:52:36.154" v="8413" actId="478"/>
          <ac:grpSpMkLst>
            <pc:docMk/>
            <pc:sldMk cId="4186089637" sldId="695"/>
            <ac:grpSpMk id="108" creationId="{B6E7D3BC-119D-4A4A-9EA3-91881BE78860}"/>
          </ac:grpSpMkLst>
        </pc:grpChg>
        <pc:grpChg chg="mod">
          <ac:chgData name="박 종주" userId="ee80f6e723cc3280" providerId="LiveId" clId="{6BB30BAA-8DC5-4A08-88BE-42605F5B55BD}" dt="2020-01-29T07:51:18.248" v="8375" actId="571"/>
          <ac:grpSpMkLst>
            <pc:docMk/>
            <pc:sldMk cId="4186089637" sldId="695"/>
            <ac:grpSpMk id="109" creationId="{C0F3D3B5-6164-4087-A3C4-EB440D13EDE3}"/>
          </ac:grpSpMkLst>
        </pc:grpChg>
        <pc:grpChg chg="mod">
          <ac:chgData name="박 종주" userId="ee80f6e723cc3280" providerId="LiveId" clId="{6BB30BAA-8DC5-4A08-88BE-42605F5B55BD}" dt="2020-01-29T07:51:18.248" v="8375" actId="571"/>
          <ac:grpSpMkLst>
            <pc:docMk/>
            <pc:sldMk cId="4186089637" sldId="695"/>
            <ac:grpSpMk id="110" creationId="{515D7F61-3710-48AB-917E-CF95F20029C6}"/>
          </ac:grpSpMkLst>
        </pc:grpChg>
        <pc:grpChg chg="add del mod modVis">
          <ac:chgData name="박 종주" userId="ee80f6e723cc3280" providerId="LiveId" clId="{6BB30BAA-8DC5-4A08-88BE-42605F5B55BD}" dt="2020-01-29T07:57:23.337" v="8685" actId="478"/>
          <ac:grpSpMkLst>
            <pc:docMk/>
            <pc:sldMk cId="4186089637" sldId="695"/>
            <ac:grpSpMk id="115" creationId="{A71520D9-F883-4CF9-8062-22D9AA95B9D9}"/>
          </ac:grpSpMkLst>
        </pc:grpChg>
        <pc:grpChg chg="add del mod">
          <ac:chgData name="박 종주" userId="ee80f6e723cc3280" providerId="LiveId" clId="{6BB30BAA-8DC5-4A08-88BE-42605F5B55BD}" dt="2020-01-29T07:57:25.399" v="8687" actId="478"/>
          <ac:grpSpMkLst>
            <pc:docMk/>
            <pc:sldMk cId="4186089637" sldId="695"/>
            <ac:grpSpMk id="118" creationId="{65AB03D5-5FD7-4507-8230-2C10A62B0083}"/>
          </ac:grpSpMkLst>
        </pc:grpChg>
        <pc:grpChg chg="add mod modVis">
          <ac:chgData name="박 종주" userId="ee80f6e723cc3280" providerId="LiveId" clId="{6BB30BAA-8DC5-4A08-88BE-42605F5B55BD}" dt="2020-01-29T07:57:19.541" v="8683" actId="164"/>
          <ac:grpSpMkLst>
            <pc:docMk/>
            <pc:sldMk cId="4186089637" sldId="695"/>
            <ac:grpSpMk id="122" creationId="{965D7ED7-4756-40B2-A67A-2E743F51EB5D}"/>
          </ac:grpSpMkLst>
        </pc:grpChg>
        <pc:grpChg chg="add del mod">
          <ac:chgData name="박 종주" userId="ee80f6e723cc3280" providerId="LiveId" clId="{6BB30BAA-8DC5-4A08-88BE-42605F5B55BD}" dt="2020-01-29T08:58:36.597" v="10483" actId="164"/>
          <ac:grpSpMkLst>
            <pc:docMk/>
            <pc:sldMk cId="4186089637" sldId="695"/>
            <ac:grpSpMk id="130" creationId="{0FC5C42D-F345-4430-A664-A22809988D32}"/>
          </ac:grpSpMkLst>
        </pc:grpChg>
        <pc:grpChg chg="mod">
          <ac:chgData name="박 종주" userId="ee80f6e723cc3280" providerId="LiveId" clId="{6BB30BAA-8DC5-4A08-88BE-42605F5B55BD}" dt="2020-01-29T07:58:16.851" v="8694" actId="571"/>
          <ac:grpSpMkLst>
            <pc:docMk/>
            <pc:sldMk cId="4186089637" sldId="695"/>
            <ac:grpSpMk id="131" creationId="{1AA5662C-0397-4DAA-A378-255A6360C39D}"/>
          </ac:grpSpMkLst>
        </pc:grpChg>
        <pc:grpChg chg="add del mod">
          <ac:chgData name="박 종주" userId="ee80f6e723cc3280" providerId="LiveId" clId="{6BB30BAA-8DC5-4A08-88BE-42605F5B55BD}" dt="2020-01-29T08:58:36.597" v="10483" actId="164"/>
          <ac:grpSpMkLst>
            <pc:docMk/>
            <pc:sldMk cId="4186089637" sldId="695"/>
            <ac:grpSpMk id="136" creationId="{948852C4-3231-426A-A306-3358873D6EB5}"/>
          </ac:grpSpMkLst>
        </pc:grpChg>
        <pc:grpChg chg="mod">
          <ac:chgData name="박 종주" userId="ee80f6e723cc3280" providerId="LiveId" clId="{6BB30BAA-8DC5-4A08-88BE-42605F5B55BD}" dt="2020-01-29T07:59:04.086" v="8705" actId="571"/>
          <ac:grpSpMkLst>
            <pc:docMk/>
            <pc:sldMk cId="4186089637" sldId="695"/>
            <ac:grpSpMk id="137" creationId="{17493F9F-57E1-47F8-9D09-B4258515C300}"/>
          </ac:grpSpMkLst>
        </pc:grpChg>
        <pc:graphicFrameChg chg="mod modGraphic">
          <ac:chgData name="박 종주" userId="ee80f6e723cc3280" providerId="LiveId" clId="{6BB30BAA-8DC5-4A08-88BE-42605F5B55BD}" dt="2020-01-30T04:47:56.223" v="12008" actId="1036"/>
          <ac:graphicFrameMkLst>
            <pc:docMk/>
            <pc:sldMk cId="4186089637" sldId="695"/>
            <ac:graphicFrameMk id="20" creationId="{8C3E9881-FBE4-469B-92BB-1CF9D1D0206F}"/>
          </ac:graphicFrameMkLst>
        </pc:graphicFrameChg>
        <pc:graphicFrameChg chg="mod modGraphic">
          <ac:chgData name="박 종주" userId="ee80f6e723cc3280" providerId="LiveId" clId="{6BB30BAA-8DC5-4A08-88BE-42605F5B55BD}" dt="2020-01-30T02:09:32.158" v="10860" actId="6549"/>
          <ac:graphicFrameMkLst>
            <pc:docMk/>
            <pc:sldMk cId="4186089637" sldId="695"/>
            <ac:graphicFrameMk id="25" creationId="{E6A18C71-A97D-4321-82E7-312605FC4590}"/>
          </ac:graphicFrameMkLst>
        </pc:graphicFrameChg>
        <pc:cxnChg chg="add">
          <ac:chgData name="박 종주" userId="ee80f6e723cc3280" providerId="LiveId" clId="{6BB30BAA-8DC5-4A08-88BE-42605F5B55BD}" dt="2020-01-29T07:44:12.251" v="8155"/>
          <ac:cxnSpMkLst>
            <pc:docMk/>
            <pc:sldMk cId="4186089637" sldId="695"/>
            <ac:cxnSpMk id="52" creationId="{A6FF4165-DE2C-4BBA-8CF8-B38788D6ACE9}"/>
          </ac:cxnSpMkLst>
        </pc:cxnChg>
      </pc:sldChg>
      <pc:sldChg chg="addSp delSp modSp add">
        <pc:chgData name="박 종주" userId="ee80f6e723cc3280" providerId="LiveId" clId="{6BB30BAA-8DC5-4A08-88BE-42605F5B55BD}" dt="2020-02-05T01:48:18.422" v="18266"/>
        <pc:sldMkLst>
          <pc:docMk/>
          <pc:sldMk cId="3936792474" sldId="696"/>
        </pc:sldMkLst>
        <pc:spChg chg="mod">
          <ac:chgData name="박 종주" userId="ee80f6e723cc3280" providerId="LiveId" clId="{6BB30BAA-8DC5-4A08-88BE-42605F5B55BD}" dt="2020-01-29T08:20:41.311" v="9522"/>
          <ac:spMkLst>
            <pc:docMk/>
            <pc:sldMk cId="3936792474" sldId="696"/>
            <ac:spMk id="2" creationId="{35945ACB-7992-43D6-85E0-57DBF4AF9EDC}"/>
          </ac:spMkLst>
        </pc:spChg>
        <pc:spChg chg="del mod">
          <ac:chgData name="박 종주" userId="ee80f6e723cc3280" providerId="LiveId" clId="{6BB30BAA-8DC5-4A08-88BE-42605F5B55BD}" dt="2020-01-29T08:27:38.310" v="9721" actId="478"/>
          <ac:spMkLst>
            <pc:docMk/>
            <pc:sldMk cId="3936792474" sldId="696"/>
            <ac:spMk id="12" creationId="{2F7DA13C-C578-4C63-90CD-C2AE8D5877B0}"/>
          </ac:spMkLst>
        </pc:spChg>
        <pc:spChg chg="mod">
          <ac:chgData name="박 종주" userId="ee80f6e723cc3280" providerId="LiveId" clId="{6BB30BAA-8DC5-4A08-88BE-42605F5B55BD}" dt="2020-01-29T08:35:14.644" v="9857"/>
          <ac:spMkLst>
            <pc:docMk/>
            <pc:sldMk cId="3936792474" sldId="696"/>
            <ac:spMk id="13" creationId="{07F4DCF9-CF0E-435B-AFA1-CD49003B9A60}"/>
          </ac:spMkLst>
        </pc:spChg>
        <pc:spChg chg="mod">
          <ac:chgData name="박 종주" userId="ee80f6e723cc3280" providerId="LiveId" clId="{6BB30BAA-8DC5-4A08-88BE-42605F5B55BD}" dt="2020-01-29T08:34:16.847" v="9778" actId="1076"/>
          <ac:spMkLst>
            <pc:docMk/>
            <pc:sldMk cId="3936792474" sldId="696"/>
            <ac:spMk id="49" creationId="{A5DD4516-EAAA-4688-AF6C-F69290F456EA}"/>
          </ac:spMkLst>
        </pc:spChg>
        <pc:spChg chg="mod">
          <ac:chgData name="박 종주" userId="ee80f6e723cc3280" providerId="LiveId" clId="{6BB30BAA-8DC5-4A08-88BE-42605F5B55BD}" dt="2020-01-22T04:42:11.168" v="5264" actId="1076"/>
          <ac:spMkLst>
            <pc:docMk/>
            <pc:sldMk cId="3936792474" sldId="696"/>
            <ac:spMk id="51" creationId="{BE91D30F-36CC-46B5-B1BF-9D63F04B0C01}"/>
          </ac:spMkLst>
        </pc:spChg>
        <pc:spChg chg="mod">
          <ac:chgData name="박 종주" userId="ee80f6e723cc3280" providerId="LiveId" clId="{6BB30BAA-8DC5-4A08-88BE-42605F5B55BD}" dt="2020-01-22T04:26:04.287" v="4663" actId="1038"/>
          <ac:spMkLst>
            <pc:docMk/>
            <pc:sldMk cId="3936792474" sldId="696"/>
            <ac:spMk id="52" creationId="{BB973BA2-4684-4BEE-9AE9-BC5A7602C0A4}"/>
          </ac:spMkLst>
        </pc:spChg>
        <pc:spChg chg="mod">
          <ac:chgData name="박 종주" userId="ee80f6e723cc3280" providerId="LiveId" clId="{6BB30BAA-8DC5-4A08-88BE-42605F5B55BD}" dt="2020-01-22T04:29:47.401" v="4791" actId="1037"/>
          <ac:spMkLst>
            <pc:docMk/>
            <pc:sldMk cId="3936792474" sldId="696"/>
            <ac:spMk id="54" creationId="{D81A96DA-A685-4BD0-8273-0FF5D79A68B4}"/>
          </ac:spMkLst>
        </pc:spChg>
        <pc:spChg chg="mod">
          <ac:chgData name="박 종주" userId="ee80f6e723cc3280" providerId="LiveId" clId="{6BB30BAA-8DC5-4A08-88BE-42605F5B55BD}" dt="2020-01-22T04:29:38.379" v="4788"/>
          <ac:spMkLst>
            <pc:docMk/>
            <pc:sldMk cId="3936792474" sldId="696"/>
            <ac:spMk id="55" creationId="{FF98810A-4080-4926-97C4-72B0011A0660}"/>
          </ac:spMkLst>
        </pc:spChg>
        <pc:spChg chg="add del mod">
          <ac:chgData name="박 종주" userId="ee80f6e723cc3280" providerId="LiveId" clId="{6BB30BAA-8DC5-4A08-88BE-42605F5B55BD}" dt="2020-02-05T01:47:48.151" v="18241" actId="478"/>
          <ac:spMkLst>
            <pc:docMk/>
            <pc:sldMk cId="3936792474" sldId="696"/>
            <ac:spMk id="57" creationId="{1DD6F437-CC0C-4619-8E88-ABCCA52BDE9D}"/>
          </ac:spMkLst>
        </pc:spChg>
        <pc:spChg chg="add del mod">
          <ac:chgData name="박 종주" userId="ee80f6e723cc3280" providerId="LiveId" clId="{6BB30BAA-8DC5-4A08-88BE-42605F5B55BD}" dt="2020-01-29T08:25:33.381" v="9716" actId="478"/>
          <ac:spMkLst>
            <pc:docMk/>
            <pc:sldMk cId="3936792474" sldId="696"/>
            <ac:spMk id="57" creationId="{4BBB699D-F834-46A0-81AB-3E22454C779B}"/>
          </ac:spMkLst>
        </pc:spChg>
        <pc:spChg chg="add del mod">
          <ac:chgData name="박 종주" userId="ee80f6e723cc3280" providerId="LiveId" clId="{6BB30BAA-8DC5-4A08-88BE-42605F5B55BD}" dt="2020-01-29T08:25:38.298" v="9719" actId="478"/>
          <ac:spMkLst>
            <pc:docMk/>
            <pc:sldMk cId="3936792474" sldId="696"/>
            <ac:spMk id="58" creationId="{304E4795-66BB-450C-A0F4-1400D6F2DB0B}"/>
          </ac:spMkLst>
        </pc:spChg>
        <pc:spChg chg="add">
          <ac:chgData name="박 종주" userId="ee80f6e723cc3280" providerId="LiveId" clId="{6BB30BAA-8DC5-4A08-88BE-42605F5B55BD}" dt="2020-02-05T01:48:18.422" v="18266"/>
          <ac:spMkLst>
            <pc:docMk/>
            <pc:sldMk cId="3936792474" sldId="696"/>
            <ac:spMk id="58" creationId="{6684C278-3810-4DCA-99F2-4752A2B9CCCA}"/>
          </ac:spMkLst>
        </pc:spChg>
        <pc:spChg chg="add mod">
          <ac:chgData name="박 종주" userId="ee80f6e723cc3280" providerId="LiveId" clId="{6BB30BAA-8DC5-4A08-88BE-42605F5B55BD}" dt="2020-01-29T08:40:11.703" v="9908" actId="20577"/>
          <ac:spMkLst>
            <pc:docMk/>
            <pc:sldMk cId="3936792474" sldId="696"/>
            <ac:spMk id="59" creationId="{121078FA-8454-451D-8F77-4D3D04649129}"/>
          </ac:spMkLst>
        </pc:spChg>
        <pc:spChg chg="add del mod">
          <ac:chgData name="박 종주" userId="ee80f6e723cc3280" providerId="LiveId" clId="{6BB30BAA-8DC5-4A08-88BE-42605F5B55BD}" dt="2020-01-29T08:27:38.310" v="9721" actId="478"/>
          <ac:spMkLst>
            <pc:docMk/>
            <pc:sldMk cId="3936792474" sldId="696"/>
            <ac:spMk id="60" creationId="{C58D6B96-3A35-4F22-9A96-DEE037E2499E}"/>
          </ac:spMkLst>
        </pc:spChg>
        <pc:spChg chg="add mod">
          <ac:chgData name="박 종주" userId="ee80f6e723cc3280" providerId="LiveId" clId="{6BB30BAA-8DC5-4A08-88BE-42605F5B55BD}" dt="2020-01-29T08:40:15.202" v="9910" actId="20577"/>
          <ac:spMkLst>
            <pc:docMk/>
            <pc:sldMk cId="3936792474" sldId="696"/>
            <ac:spMk id="61" creationId="{4FC1E16A-9FE1-4267-BC6C-6DB7D52ED1E4}"/>
          </ac:spMkLst>
        </pc:spChg>
        <pc:spChg chg="add del mod">
          <ac:chgData name="박 종주" userId="ee80f6e723cc3280" providerId="LiveId" clId="{6BB30BAA-8DC5-4A08-88BE-42605F5B55BD}" dt="2020-01-29T08:27:38.310" v="9721" actId="478"/>
          <ac:spMkLst>
            <pc:docMk/>
            <pc:sldMk cId="3936792474" sldId="696"/>
            <ac:spMk id="62" creationId="{71F294D5-232D-428B-A5EF-02019E50953C}"/>
          </ac:spMkLst>
        </pc:spChg>
        <pc:spChg chg="add mod">
          <ac:chgData name="박 종주" userId="ee80f6e723cc3280" providerId="LiveId" clId="{6BB30BAA-8DC5-4A08-88BE-42605F5B55BD}" dt="2020-01-22T04:50:21.793" v="5524" actId="571"/>
          <ac:spMkLst>
            <pc:docMk/>
            <pc:sldMk cId="3936792474" sldId="696"/>
            <ac:spMk id="63" creationId="{3E0B3865-A5D9-45E5-B4DB-5306CCBB9134}"/>
          </ac:spMkLst>
        </pc:spChg>
        <pc:spChg chg="mod">
          <ac:chgData name="박 종주" userId="ee80f6e723cc3280" providerId="LiveId" clId="{6BB30BAA-8DC5-4A08-88BE-42605F5B55BD}" dt="2020-01-29T08:40:08.975" v="9907" actId="6549"/>
          <ac:spMkLst>
            <pc:docMk/>
            <pc:sldMk cId="3936792474" sldId="696"/>
            <ac:spMk id="64" creationId="{7D7F371E-B668-4AC2-8087-9ABE1EBF6D75}"/>
          </ac:spMkLst>
        </pc:spChg>
        <pc:spChg chg="mod">
          <ac:chgData name="박 종주" userId="ee80f6e723cc3280" providerId="LiveId" clId="{6BB30BAA-8DC5-4A08-88BE-42605F5B55BD}" dt="2020-01-29T08:33:02.242" v="9758"/>
          <ac:spMkLst>
            <pc:docMk/>
            <pc:sldMk cId="3936792474" sldId="696"/>
            <ac:spMk id="65" creationId="{35940B3B-477D-4870-89B5-B51AC1F21C34}"/>
          </ac:spMkLst>
        </pc:spChg>
        <pc:spChg chg="mod">
          <ac:chgData name="박 종주" userId="ee80f6e723cc3280" providerId="LiveId" clId="{6BB30BAA-8DC5-4A08-88BE-42605F5B55BD}" dt="2020-01-29T08:33:38.601" v="9776"/>
          <ac:spMkLst>
            <pc:docMk/>
            <pc:sldMk cId="3936792474" sldId="696"/>
            <ac:spMk id="67" creationId="{0F69F745-20ED-47EF-BBC2-3A986EB03DBD}"/>
          </ac:spMkLst>
        </pc:spChg>
        <pc:spChg chg="mod">
          <ac:chgData name="박 종주" userId="ee80f6e723cc3280" providerId="LiveId" clId="{6BB30BAA-8DC5-4A08-88BE-42605F5B55BD}" dt="2020-01-22T04:50:45.435" v="5536"/>
          <ac:spMkLst>
            <pc:docMk/>
            <pc:sldMk cId="3936792474" sldId="696"/>
            <ac:spMk id="69" creationId="{72BC0235-1ABF-4684-AA7E-85236B18DA02}"/>
          </ac:spMkLst>
        </pc:spChg>
        <pc:spChg chg="mod">
          <ac:chgData name="박 종주" userId="ee80f6e723cc3280" providerId="LiveId" clId="{6BB30BAA-8DC5-4A08-88BE-42605F5B55BD}" dt="2020-01-29T08:39:59.581" v="9903" actId="20577"/>
          <ac:spMkLst>
            <pc:docMk/>
            <pc:sldMk cId="3936792474" sldId="696"/>
            <ac:spMk id="71" creationId="{ADC610F6-9E0B-49F1-9784-765171ECDD10}"/>
          </ac:spMkLst>
        </pc:spChg>
        <pc:spChg chg="add del mod">
          <ac:chgData name="박 종주" userId="ee80f6e723cc3280" providerId="LiveId" clId="{6BB30BAA-8DC5-4A08-88BE-42605F5B55BD}" dt="2020-01-29T08:25:28.463" v="9713" actId="478"/>
          <ac:spMkLst>
            <pc:docMk/>
            <pc:sldMk cId="3936792474" sldId="696"/>
            <ac:spMk id="72" creationId="{3613833B-A7A5-4F51-BA68-ECF4BCE58416}"/>
          </ac:spMkLst>
        </pc:spChg>
        <pc:spChg chg="mod">
          <ac:chgData name="박 종주" userId="ee80f6e723cc3280" providerId="LiveId" clId="{6BB30BAA-8DC5-4A08-88BE-42605F5B55BD}" dt="2020-01-22T04:30:15.221" v="4823"/>
          <ac:spMkLst>
            <pc:docMk/>
            <pc:sldMk cId="3936792474" sldId="696"/>
            <ac:spMk id="106" creationId="{D5C18CB5-E7EB-45CC-AB39-F9BD4F560D15}"/>
          </ac:spMkLst>
        </pc:spChg>
        <pc:spChg chg="mod">
          <ac:chgData name="박 종주" userId="ee80f6e723cc3280" providerId="LiveId" clId="{6BB30BAA-8DC5-4A08-88BE-42605F5B55BD}" dt="2020-01-22T04:30:22.952" v="4830"/>
          <ac:spMkLst>
            <pc:docMk/>
            <pc:sldMk cId="3936792474" sldId="696"/>
            <ac:spMk id="107" creationId="{79CF4F0D-782E-437F-B94E-5576ABDBD1ED}"/>
          </ac:spMkLst>
        </pc:spChg>
        <pc:spChg chg="mod">
          <ac:chgData name="박 종주" userId="ee80f6e723cc3280" providerId="LiveId" clId="{6BB30BAA-8DC5-4A08-88BE-42605F5B55BD}" dt="2020-01-22T04:51:02.901" v="5550" actId="20577"/>
          <ac:spMkLst>
            <pc:docMk/>
            <pc:sldMk cId="3936792474" sldId="696"/>
            <ac:spMk id="108" creationId="{729004FF-E460-4097-982E-212A00C158EC}"/>
          </ac:spMkLst>
        </pc:spChg>
        <pc:spChg chg="mod">
          <ac:chgData name="박 종주" userId="ee80f6e723cc3280" providerId="LiveId" clId="{6BB30BAA-8DC5-4A08-88BE-42605F5B55BD}" dt="2020-01-22T04:35:37.932" v="5115" actId="6549"/>
          <ac:spMkLst>
            <pc:docMk/>
            <pc:sldMk cId="3936792474" sldId="696"/>
            <ac:spMk id="110" creationId="{2AB44684-BAC1-4FD9-A674-EA27A2A99E35}"/>
          </ac:spMkLst>
        </pc:spChg>
        <pc:spChg chg="mod">
          <ac:chgData name="박 종주" userId="ee80f6e723cc3280" providerId="LiveId" clId="{6BB30BAA-8DC5-4A08-88BE-42605F5B55BD}" dt="2020-01-22T04:41:41.367" v="5253" actId="1076"/>
          <ac:spMkLst>
            <pc:docMk/>
            <pc:sldMk cId="3936792474" sldId="696"/>
            <ac:spMk id="112" creationId="{F1A67BAD-257D-4786-B3E6-7EC28F9B0FC0}"/>
          </ac:spMkLst>
        </pc:spChg>
        <pc:spChg chg="mod">
          <ac:chgData name="박 종주" userId="ee80f6e723cc3280" providerId="LiveId" clId="{6BB30BAA-8DC5-4A08-88BE-42605F5B55BD}" dt="2020-01-22T04:23:35.487" v="4611"/>
          <ac:spMkLst>
            <pc:docMk/>
            <pc:sldMk cId="3936792474" sldId="696"/>
            <ac:spMk id="114" creationId="{4EC2FEF7-6288-46B4-B90B-913291CD7F23}"/>
          </ac:spMkLst>
        </pc:spChg>
        <pc:spChg chg="mod">
          <ac:chgData name="박 종주" userId="ee80f6e723cc3280" providerId="LiveId" clId="{6BB30BAA-8DC5-4A08-88BE-42605F5B55BD}" dt="2020-01-22T04:29:00.607" v="4772"/>
          <ac:spMkLst>
            <pc:docMk/>
            <pc:sldMk cId="3936792474" sldId="696"/>
            <ac:spMk id="115" creationId="{4C5F9AAE-2B60-43B4-8388-B8C57F227F80}"/>
          </ac:spMkLst>
        </pc:spChg>
        <pc:spChg chg="mod">
          <ac:chgData name="박 종주" userId="ee80f6e723cc3280" providerId="LiveId" clId="{6BB30BAA-8DC5-4A08-88BE-42605F5B55BD}" dt="2020-01-29T08:39:57.103" v="9902" actId="20577"/>
          <ac:spMkLst>
            <pc:docMk/>
            <pc:sldMk cId="3936792474" sldId="696"/>
            <ac:spMk id="116" creationId="{DBF3C013-712B-41F4-9FF2-1B775DA66565}"/>
          </ac:spMkLst>
        </pc:spChg>
        <pc:spChg chg="mod">
          <ac:chgData name="박 종주" userId="ee80f6e723cc3280" providerId="LiveId" clId="{6BB30BAA-8DC5-4A08-88BE-42605F5B55BD}" dt="2020-01-22T04:35:43.030" v="5116" actId="6549"/>
          <ac:spMkLst>
            <pc:docMk/>
            <pc:sldMk cId="3936792474" sldId="696"/>
            <ac:spMk id="118" creationId="{B193C746-832F-4C8D-841D-342B654D2DBF}"/>
          </ac:spMkLst>
        </pc:spChg>
        <pc:spChg chg="mod">
          <ac:chgData name="박 종주" userId="ee80f6e723cc3280" providerId="LiveId" clId="{6BB30BAA-8DC5-4A08-88BE-42605F5B55BD}" dt="2020-01-22T04:41:41.727" v="5255" actId="1076"/>
          <ac:spMkLst>
            <pc:docMk/>
            <pc:sldMk cId="3936792474" sldId="696"/>
            <ac:spMk id="120" creationId="{EB5BD0F0-516B-496F-AE16-42F03A250EDA}"/>
          </ac:spMkLst>
        </pc:spChg>
        <pc:spChg chg="mod">
          <ac:chgData name="박 종주" userId="ee80f6e723cc3280" providerId="LiveId" clId="{6BB30BAA-8DC5-4A08-88BE-42605F5B55BD}" dt="2020-01-22T04:30:11.699" v="4816"/>
          <ac:spMkLst>
            <pc:docMk/>
            <pc:sldMk cId="3936792474" sldId="696"/>
            <ac:spMk id="126" creationId="{E80DE081-D0F3-4585-992D-0830F3A511B1}"/>
          </ac:spMkLst>
        </pc:spChg>
        <pc:spChg chg="mod">
          <ac:chgData name="박 종주" userId="ee80f6e723cc3280" providerId="LiveId" clId="{6BB30BAA-8DC5-4A08-88BE-42605F5B55BD}" dt="2020-01-22T04:30:36.193" v="4858" actId="20577"/>
          <ac:spMkLst>
            <pc:docMk/>
            <pc:sldMk cId="3936792474" sldId="696"/>
            <ac:spMk id="127" creationId="{EF54AE15-45EF-4B92-8678-BC201CD3227F}"/>
          </ac:spMkLst>
        </pc:spChg>
        <pc:spChg chg="mod">
          <ac:chgData name="박 종주" userId="ee80f6e723cc3280" providerId="LiveId" clId="{6BB30BAA-8DC5-4A08-88BE-42605F5B55BD}" dt="2020-01-29T08:40:01.417" v="9904" actId="20577"/>
          <ac:spMkLst>
            <pc:docMk/>
            <pc:sldMk cId="3936792474" sldId="696"/>
            <ac:spMk id="128" creationId="{97324CF6-E617-43C3-B133-677F14BF5EE8}"/>
          </ac:spMkLst>
        </pc:spChg>
        <pc:spChg chg="mod">
          <ac:chgData name="박 종주" userId="ee80f6e723cc3280" providerId="LiveId" clId="{6BB30BAA-8DC5-4A08-88BE-42605F5B55BD}" dt="2020-01-29T08:33:45.115" v="9777" actId="14100"/>
          <ac:spMkLst>
            <pc:docMk/>
            <pc:sldMk cId="3936792474" sldId="696"/>
            <ac:spMk id="130" creationId="{CC39714A-6A18-4FAF-A516-7848ABDCCF0C}"/>
          </ac:spMkLst>
        </pc:spChg>
        <pc:spChg chg="mod">
          <ac:chgData name="박 종주" userId="ee80f6e723cc3280" providerId="LiveId" clId="{6BB30BAA-8DC5-4A08-88BE-42605F5B55BD}" dt="2020-01-29T08:37:56.481" v="9896" actId="1036"/>
          <ac:spMkLst>
            <pc:docMk/>
            <pc:sldMk cId="3936792474" sldId="696"/>
            <ac:spMk id="131" creationId="{EEF69A04-1DBB-407B-B27A-8D6DFAF63F39}"/>
          </ac:spMkLst>
        </pc:spChg>
        <pc:spChg chg="mod">
          <ac:chgData name="박 종주" userId="ee80f6e723cc3280" providerId="LiveId" clId="{6BB30BAA-8DC5-4A08-88BE-42605F5B55BD}" dt="2020-01-22T04:30:07.575" v="4806"/>
          <ac:spMkLst>
            <pc:docMk/>
            <pc:sldMk cId="3936792474" sldId="696"/>
            <ac:spMk id="133" creationId="{35EB56A0-73C6-4CE2-AD3E-60B5977B37F8}"/>
          </ac:spMkLst>
        </pc:spChg>
        <pc:spChg chg="mod">
          <ac:chgData name="박 종주" userId="ee80f6e723cc3280" providerId="LiveId" clId="{6BB30BAA-8DC5-4A08-88BE-42605F5B55BD}" dt="2020-01-22T04:30:44.823" v="4871" actId="20577"/>
          <ac:spMkLst>
            <pc:docMk/>
            <pc:sldMk cId="3936792474" sldId="696"/>
            <ac:spMk id="135" creationId="{FB2306BA-BFE3-47D1-9D76-DA308897BD98}"/>
          </ac:spMkLst>
        </pc:spChg>
        <pc:spChg chg="mod">
          <ac:chgData name="박 종주" userId="ee80f6e723cc3280" providerId="LiveId" clId="{6BB30BAA-8DC5-4A08-88BE-42605F5B55BD}" dt="2020-01-29T08:40:05.248" v="9905" actId="20577"/>
          <ac:spMkLst>
            <pc:docMk/>
            <pc:sldMk cId="3936792474" sldId="696"/>
            <ac:spMk id="136" creationId="{4DB9F86E-2333-4FAF-98A9-0FB5DE9A252D}"/>
          </ac:spMkLst>
        </pc:spChg>
        <pc:spChg chg="mod">
          <ac:chgData name="박 종주" userId="ee80f6e723cc3280" providerId="LiveId" clId="{6BB30BAA-8DC5-4A08-88BE-42605F5B55BD}" dt="2020-01-22T04:23:39.178" v="4624"/>
          <ac:spMkLst>
            <pc:docMk/>
            <pc:sldMk cId="3936792474" sldId="696"/>
            <ac:spMk id="139" creationId="{504AA922-0311-4E64-B605-D59A09E8B7E1}"/>
          </ac:spMkLst>
        </pc:spChg>
        <pc:spChg chg="mod">
          <ac:chgData name="박 종주" userId="ee80f6e723cc3280" providerId="LiveId" clId="{6BB30BAA-8DC5-4A08-88BE-42605F5B55BD}" dt="2020-01-22T04:31:01.736" v="4895"/>
          <ac:spMkLst>
            <pc:docMk/>
            <pc:sldMk cId="3936792474" sldId="696"/>
            <ac:spMk id="140" creationId="{4A9B57A5-0AFA-4E9C-9577-B2E51F779953}"/>
          </ac:spMkLst>
        </pc:spChg>
        <pc:spChg chg="mod">
          <ac:chgData name="박 종주" userId="ee80f6e723cc3280" providerId="LiveId" clId="{6BB30BAA-8DC5-4A08-88BE-42605F5B55BD}" dt="2020-01-29T08:39:53.714" v="9901" actId="20577"/>
          <ac:spMkLst>
            <pc:docMk/>
            <pc:sldMk cId="3936792474" sldId="696"/>
            <ac:spMk id="141" creationId="{D0672F35-71B6-4D9C-9E5F-52EF95ABEA9A}"/>
          </ac:spMkLst>
        </pc:spChg>
        <pc:spChg chg="mod">
          <ac:chgData name="박 종주" userId="ee80f6e723cc3280" providerId="LiveId" clId="{6BB30BAA-8DC5-4A08-88BE-42605F5B55BD}" dt="2020-01-22T04:23:16.613" v="4585"/>
          <ac:spMkLst>
            <pc:docMk/>
            <pc:sldMk cId="3936792474" sldId="696"/>
            <ac:spMk id="156" creationId="{6737156E-C923-4B8A-9BD5-49E287EE97F3}"/>
          </ac:spMkLst>
        </pc:spChg>
        <pc:spChg chg="mod">
          <ac:chgData name="박 종주" userId="ee80f6e723cc3280" providerId="LiveId" clId="{6BB30BAA-8DC5-4A08-88BE-42605F5B55BD}" dt="2020-01-22T04:23:42.053" v="4633"/>
          <ac:spMkLst>
            <pc:docMk/>
            <pc:sldMk cId="3936792474" sldId="696"/>
            <ac:spMk id="181" creationId="{E8937D09-0FB1-42D1-A189-6D110B2AF949}"/>
          </ac:spMkLst>
        </pc:spChg>
        <pc:spChg chg="mod">
          <ac:chgData name="박 종주" userId="ee80f6e723cc3280" providerId="LiveId" clId="{6BB30BAA-8DC5-4A08-88BE-42605F5B55BD}" dt="2020-01-29T08:40:45.542" v="9916" actId="2085"/>
          <ac:spMkLst>
            <pc:docMk/>
            <pc:sldMk cId="3936792474" sldId="696"/>
            <ac:spMk id="182" creationId="{0E046F66-3F8F-4857-ACE7-A145E8660103}"/>
          </ac:spMkLst>
        </pc:spChg>
        <pc:spChg chg="mod">
          <ac:chgData name="박 종주" userId="ee80f6e723cc3280" providerId="LiveId" clId="{6BB30BAA-8DC5-4A08-88BE-42605F5B55BD}" dt="2020-01-29T08:26:03.519" v="9720" actId="1076"/>
          <ac:spMkLst>
            <pc:docMk/>
            <pc:sldMk cId="3936792474" sldId="696"/>
            <ac:spMk id="183" creationId="{27D01F1C-5286-4100-91AF-9A0275906699}"/>
          </ac:spMkLst>
        </pc:spChg>
        <pc:spChg chg="mod">
          <ac:chgData name="박 종주" userId="ee80f6e723cc3280" providerId="LiveId" clId="{6BB30BAA-8DC5-4A08-88BE-42605F5B55BD}" dt="2020-01-22T04:43:42.003" v="5278"/>
          <ac:spMkLst>
            <pc:docMk/>
            <pc:sldMk cId="3936792474" sldId="696"/>
            <ac:spMk id="184" creationId="{9F75EB38-005C-4C9A-87D4-C5C5350733EC}"/>
          </ac:spMkLst>
        </pc:spChg>
        <pc:spChg chg="mod">
          <ac:chgData name="박 종주" userId="ee80f6e723cc3280" providerId="LiveId" clId="{6BB30BAA-8DC5-4A08-88BE-42605F5B55BD}" dt="2020-01-22T04:35:36.361" v="5114" actId="6549"/>
          <ac:spMkLst>
            <pc:docMk/>
            <pc:sldMk cId="3936792474" sldId="696"/>
            <ac:spMk id="205" creationId="{A0370450-8CFD-48C8-A83A-BB280C982028}"/>
          </ac:spMkLst>
        </pc:spChg>
        <pc:spChg chg="mod">
          <ac:chgData name="박 종주" userId="ee80f6e723cc3280" providerId="LiveId" clId="{6BB30BAA-8DC5-4A08-88BE-42605F5B55BD}" dt="2020-01-22T04:41:41.539" v="5254" actId="1076"/>
          <ac:spMkLst>
            <pc:docMk/>
            <pc:sldMk cId="3936792474" sldId="696"/>
            <ac:spMk id="207" creationId="{1B4D29CA-29D9-42CE-8FAE-0764A07AB10E}"/>
          </ac:spMkLst>
        </pc:spChg>
        <pc:grpChg chg="add mod">
          <ac:chgData name="박 종주" userId="ee80f6e723cc3280" providerId="LiveId" clId="{6BB30BAA-8DC5-4A08-88BE-42605F5B55BD}" dt="2020-01-22T04:24:48.504" v="4645" actId="1035"/>
          <ac:grpSpMkLst>
            <pc:docMk/>
            <pc:sldMk cId="3936792474" sldId="696"/>
            <ac:grpSpMk id="50" creationId="{ACFD1637-FCCF-4DC5-8FD0-C2477BB06334}"/>
          </ac:grpSpMkLst>
        </pc:grpChg>
        <pc:grpChg chg="add mod">
          <ac:chgData name="박 종주" userId="ee80f6e723cc3280" providerId="LiveId" clId="{6BB30BAA-8DC5-4A08-88BE-42605F5B55BD}" dt="2020-01-29T08:33:13.186" v="9765" actId="1035"/>
          <ac:grpSpMkLst>
            <pc:docMk/>
            <pc:sldMk cId="3936792474" sldId="696"/>
            <ac:grpSpMk id="63" creationId="{F86D4FE3-77AB-4DDD-B476-F5890C5BDF65}"/>
          </ac:grpSpMkLst>
        </pc:grpChg>
        <pc:grpChg chg="add mod">
          <ac:chgData name="박 종주" userId="ee80f6e723cc3280" providerId="LiveId" clId="{6BB30BAA-8DC5-4A08-88BE-42605F5B55BD}" dt="2020-01-22T04:50:21.793" v="5524" actId="571"/>
          <ac:grpSpMkLst>
            <pc:docMk/>
            <pc:sldMk cId="3936792474" sldId="696"/>
            <ac:grpSpMk id="64" creationId="{EC99CC42-FB30-4E92-8638-19B189966C39}"/>
          </ac:grpSpMkLst>
        </pc:grpChg>
        <pc:grpChg chg="mod">
          <ac:chgData name="박 종주" userId="ee80f6e723cc3280" providerId="LiveId" clId="{6BB30BAA-8DC5-4A08-88BE-42605F5B55BD}" dt="2020-01-29T08:32:50.995" v="9725" actId="571"/>
          <ac:grpSpMkLst>
            <pc:docMk/>
            <pc:sldMk cId="3936792474" sldId="696"/>
            <ac:grpSpMk id="66" creationId="{4037D97D-83A2-4477-A4D8-DB0CBD31DC7E}"/>
          </ac:grpSpMkLst>
        </pc:grpChg>
        <pc:grpChg chg="add mod">
          <ac:chgData name="박 종주" userId="ee80f6e723cc3280" providerId="LiveId" clId="{6BB30BAA-8DC5-4A08-88BE-42605F5B55BD}" dt="2020-01-22T04:50:30.943" v="5527" actId="1035"/>
          <ac:grpSpMkLst>
            <pc:docMk/>
            <pc:sldMk cId="3936792474" sldId="696"/>
            <ac:grpSpMk id="68" creationId="{0E2CC8DE-065E-4F77-9B00-8B6AE2D8B797}"/>
          </ac:grpSpMkLst>
        </pc:grpChg>
        <pc:grpChg chg="del mod">
          <ac:chgData name="박 종주" userId="ee80f6e723cc3280" providerId="LiveId" clId="{6BB30BAA-8DC5-4A08-88BE-42605F5B55BD}" dt="2020-01-29T08:33:06.179" v="9759" actId="478"/>
          <ac:grpSpMkLst>
            <pc:docMk/>
            <pc:sldMk cId="3936792474" sldId="696"/>
            <ac:grpSpMk id="105" creationId="{D3094219-89EA-4D69-A2A1-D7D32A139062}"/>
          </ac:grpSpMkLst>
        </pc:grpChg>
        <pc:grpChg chg="del">
          <ac:chgData name="박 종주" userId="ee80f6e723cc3280" providerId="LiveId" clId="{6BB30BAA-8DC5-4A08-88BE-42605F5B55BD}" dt="2020-01-22T04:43:13.567" v="5266" actId="478"/>
          <ac:grpSpMkLst>
            <pc:docMk/>
            <pc:sldMk cId="3936792474" sldId="696"/>
            <ac:grpSpMk id="109" creationId="{273B448D-165B-42DD-86FE-3AE2AB5E7C35}"/>
          </ac:grpSpMkLst>
        </pc:grpChg>
        <pc:grpChg chg="mod">
          <ac:chgData name="박 종주" userId="ee80f6e723cc3280" providerId="LiveId" clId="{6BB30BAA-8DC5-4A08-88BE-42605F5B55BD}" dt="2020-01-22T04:28:55.943" v="4762"/>
          <ac:grpSpMkLst>
            <pc:docMk/>
            <pc:sldMk cId="3936792474" sldId="696"/>
            <ac:grpSpMk id="113" creationId="{FF5987D3-9DD0-4818-81BA-90D1E6C2EC5F}"/>
          </ac:grpSpMkLst>
        </pc:grpChg>
        <pc:grpChg chg="del">
          <ac:chgData name="박 종주" userId="ee80f6e723cc3280" providerId="LiveId" clId="{6BB30BAA-8DC5-4A08-88BE-42605F5B55BD}" dt="2020-01-22T04:43:13.567" v="5266" actId="478"/>
          <ac:grpSpMkLst>
            <pc:docMk/>
            <pc:sldMk cId="3936792474" sldId="696"/>
            <ac:grpSpMk id="117" creationId="{CF80E6A4-4D90-499E-BB7F-2C0756CE7735}"/>
          </ac:grpSpMkLst>
        </pc:grpChg>
        <pc:grpChg chg="mod">
          <ac:chgData name="박 종주" userId="ee80f6e723cc3280" providerId="LiveId" clId="{6BB30BAA-8DC5-4A08-88BE-42605F5B55BD}" dt="2020-01-29T08:33:13.186" v="9765" actId="1035"/>
          <ac:grpSpMkLst>
            <pc:docMk/>
            <pc:sldMk cId="3936792474" sldId="696"/>
            <ac:grpSpMk id="125" creationId="{D13A5356-6965-4EEF-BA3D-6530497CFCC7}"/>
          </ac:grpSpMkLst>
        </pc:grpChg>
        <pc:grpChg chg="mod">
          <ac:chgData name="박 종주" userId="ee80f6e723cc3280" providerId="LiveId" clId="{6BB30BAA-8DC5-4A08-88BE-42605F5B55BD}" dt="2020-01-29T08:33:13.186" v="9765" actId="1035"/>
          <ac:grpSpMkLst>
            <pc:docMk/>
            <pc:sldMk cId="3936792474" sldId="696"/>
            <ac:grpSpMk id="129" creationId="{381A7E03-E2B1-4047-AD11-F3E545F152C2}"/>
          </ac:grpSpMkLst>
        </pc:grpChg>
        <pc:grpChg chg="del">
          <ac:chgData name="박 종주" userId="ee80f6e723cc3280" providerId="LiveId" clId="{6BB30BAA-8DC5-4A08-88BE-42605F5B55BD}" dt="2020-01-22T04:24:26.099" v="4634" actId="478"/>
          <ac:grpSpMkLst>
            <pc:docMk/>
            <pc:sldMk cId="3936792474" sldId="696"/>
            <ac:grpSpMk id="155" creationId="{ECB7DFE7-9A14-402F-871B-282A48265AA9}"/>
          </ac:grpSpMkLst>
        </pc:grpChg>
        <pc:grpChg chg="add del mod">
          <ac:chgData name="박 종주" userId="ee80f6e723cc3280" providerId="LiveId" clId="{6BB30BAA-8DC5-4A08-88BE-42605F5B55BD}" dt="2020-01-29T08:25:35.677" v="9718" actId="478"/>
          <ac:grpSpMkLst>
            <pc:docMk/>
            <pc:sldMk cId="3936792474" sldId="696"/>
            <ac:grpSpMk id="180" creationId="{B8E4789F-0421-4EB7-9910-A0F500637830}"/>
          </ac:grpSpMkLst>
        </pc:grpChg>
        <pc:grpChg chg="del">
          <ac:chgData name="박 종주" userId="ee80f6e723cc3280" providerId="LiveId" clId="{6BB30BAA-8DC5-4A08-88BE-42605F5B55BD}" dt="2020-01-22T04:43:13.567" v="5266" actId="478"/>
          <ac:grpSpMkLst>
            <pc:docMk/>
            <pc:sldMk cId="3936792474" sldId="696"/>
            <ac:grpSpMk id="224" creationId="{A70E7744-123A-4664-9A20-B0DB8FFC5DD6}"/>
          </ac:grpSpMkLst>
        </pc:grpChg>
        <pc:graphicFrameChg chg="mod modGraphic">
          <ac:chgData name="박 종주" userId="ee80f6e723cc3280" providerId="LiveId" clId="{6BB30BAA-8DC5-4A08-88BE-42605F5B55BD}" dt="2020-01-30T09:04:46.518" v="14041" actId="6549"/>
          <ac:graphicFrameMkLst>
            <pc:docMk/>
            <pc:sldMk cId="3936792474" sldId="696"/>
            <ac:graphicFrameMk id="74" creationId="{864D37CE-3566-4A1B-B498-0EA0CEA5918E}"/>
          </ac:graphicFrameMkLst>
        </pc:graphicFrameChg>
      </pc:sldChg>
      <pc:sldChg chg="addSp delSp modSp add">
        <pc:chgData name="박 종주" userId="ee80f6e723cc3280" providerId="LiveId" clId="{6BB30BAA-8DC5-4A08-88BE-42605F5B55BD}" dt="2020-01-23T01:52:47.512" v="6910" actId="20577"/>
        <pc:sldMkLst>
          <pc:docMk/>
          <pc:sldMk cId="176778557" sldId="697"/>
        </pc:sldMkLst>
        <pc:spChg chg="add del mod">
          <ac:chgData name="박 종주" userId="ee80f6e723cc3280" providerId="LiveId" clId="{6BB30BAA-8DC5-4A08-88BE-42605F5B55BD}" dt="2020-01-23T01:42:30.366" v="6823" actId="478"/>
          <ac:spMkLst>
            <pc:docMk/>
            <pc:sldMk cId="176778557" sldId="697"/>
            <ac:spMk id="2" creationId="{2B9CFDD7-D314-48BA-8966-530DDEC804BA}"/>
          </ac:spMkLst>
        </pc:spChg>
        <pc:spChg chg="mod">
          <ac:chgData name="박 종주" userId="ee80f6e723cc3280" providerId="LiveId" clId="{6BB30BAA-8DC5-4A08-88BE-42605F5B55BD}" dt="2020-01-23T01:52:47.512" v="6910" actId="20577"/>
          <ac:spMkLst>
            <pc:docMk/>
            <pc:sldMk cId="176778557" sldId="697"/>
            <ac:spMk id="4" creationId="{462AB563-0F80-4B20-9581-11804D9BB7BD}"/>
          </ac:spMkLst>
        </pc:spChg>
        <pc:spChg chg="mod">
          <ac:chgData name="박 종주" userId="ee80f6e723cc3280" providerId="LiveId" clId="{6BB30BAA-8DC5-4A08-88BE-42605F5B55BD}" dt="2020-01-23T01:52:31.100" v="6902" actId="20577"/>
          <ac:spMkLst>
            <pc:docMk/>
            <pc:sldMk cId="176778557" sldId="697"/>
            <ac:spMk id="25" creationId="{C6839DCF-1EB1-FD44-87FB-5BEDC52EAF87}"/>
          </ac:spMkLst>
        </pc:spChg>
      </pc:sldChg>
      <pc:sldChg chg="addSp modSp add del">
        <pc:chgData name="박 종주" userId="ee80f6e723cc3280" providerId="LiveId" clId="{6BB30BAA-8DC5-4A08-88BE-42605F5B55BD}" dt="2020-01-22T04:21:55.068" v="4568" actId="47"/>
        <pc:sldMkLst>
          <pc:docMk/>
          <pc:sldMk cId="3248239775" sldId="698"/>
        </pc:sldMkLst>
        <pc:spChg chg="add mod">
          <ac:chgData name="박 종주" userId="ee80f6e723cc3280" providerId="LiveId" clId="{6BB30BAA-8DC5-4A08-88BE-42605F5B55BD}" dt="2020-01-22T04:21:43.546" v="4567"/>
          <ac:spMkLst>
            <pc:docMk/>
            <pc:sldMk cId="3248239775" sldId="698"/>
            <ac:spMk id="2" creationId="{8A68C8A1-3F5C-4D78-AAD8-CDE51FEFBFB8}"/>
          </ac:spMkLst>
        </pc:spChg>
        <pc:spChg chg="add mod">
          <ac:chgData name="박 종주" userId="ee80f6e723cc3280" providerId="LiveId" clId="{6BB30BAA-8DC5-4A08-88BE-42605F5B55BD}" dt="2020-01-22T04:21:43.546" v="4567"/>
          <ac:spMkLst>
            <pc:docMk/>
            <pc:sldMk cId="3248239775" sldId="698"/>
            <ac:spMk id="3" creationId="{D2E618A2-0D72-444C-BA98-0FB7BC0C63E8}"/>
          </ac:spMkLst>
        </pc:spChg>
      </pc:sldChg>
      <pc:sldChg chg="add">
        <pc:chgData name="박 종주" userId="ee80f6e723cc3280" providerId="LiveId" clId="{6BB30BAA-8DC5-4A08-88BE-42605F5B55BD}" dt="2020-01-22T09:01:12.890" v="6693"/>
        <pc:sldMkLst>
          <pc:docMk/>
          <pc:sldMk cId="4130143402" sldId="698"/>
        </pc:sldMkLst>
      </pc:sldChg>
      <pc:sldChg chg="add">
        <pc:chgData name="박 종주" userId="ee80f6e723cc3280" providerId="LiveId" clId="{6BB30BAA-8DC5-4A08-88BE-42605F5B55BD}" dt="2020-01-23T01:40:41.347" v="6795"/>
        <pc:sldMkLst>
          <pc:docMk/>
          <pc:sldMk cId="256507583" sldId="699"/>
        </pc:sldMkLst>
      </pc:sldChg>
      <pc:sldChg chg="delSp add">
        <pc:chgData name="박 종주" userId="ee80f6e723cc3280" providerId="LiveId" clId="{6BB30BAA-8DC5-4A08-88BE-42605F5B55BD}" dt="2020-01-23T01:42:27.868" v="6822" actId="478"/>
        <pc:sldMkLst>
          <pc:docMk/>
          <pc:sldMk cId="2296666461" sldId="700"/>
        </pc:sldMkLst>
        <pc:spChg chg="del">
          <ac:chgData name="박 종주" userId="ee80f6e723cc3280" providerId="LiveId" clId="{6BB30BAA-8DC5-4A08-88BE-42605F5B55BD}" dt="2020-01-23T01:42:27.868" v="6822" actId="478"/>
          <ac:spMkLst>
            <pc:docMk/>
            <pc:sldMk cId="2296666461" sldId="700"/>
            <ac:spMk id="2" creationId="{2B9CFDD7-D314-48BA-8966-530DDEC804BA}"/>
          </ac:spMkLst>
        </pc:spChg>
      </pc:sldChg>
      <pc:sldChg chg="add">
        <pc:chgData name="박 종주" userId="ee80f6e723cc3280" providerId="LiveId" clId="{6BB30BAA-8DC5-4A08-88BE-42605F5B55BD}" dt="2020-01-29T07:12:14.008" v="6967"/>
        <pc:sldMkLst>
          <pc:docMk/>
          <pc:sldMk cId="0" sldId="701"/>
        </pc:sldMkLst>
      </pc:sldChg>
      <pc:sldChg chg="modSp add del">
        <pc:chgData name="박 종주" userId="ee80f6e723cc3280" providerId="LiveId" clId="{6BB30BAA-8DC5-4A08-88BE-42605F5B55BD}" dt="2020-01-23T01:54:28.551" v="6915" actId="47"/>
        <pc:sldMkLst>
          <pc:docMk/>
          <pc:sldMk cId="2091246935" sldId="701"/>
        </pc:sldMkLst>
        <pc:spChg chg="mod">
          <ac:chgData name="박 종주" userId="ee80f6e723cc3280" providerId="LiveId" clId="{6BB30BAA-8DC5-4A08-88BE-42605F5B55BD}" dt="2020-01-23T01:53:37.326" v="6912"/>
          <ac:spMkLst>
            <pc:docMk/>
            <pc:sldMk cId="2091246935" sldId="701"/>
            <ac:spMk id="2" creationId="{028088C3-11A2-4797-8B2B-E05EA2D5D58A}"/>
          </ac:spMkLst>
        </pc:spChg>
      </pc:sldChg>
      <pc:sldChg chg="add del">
        <pc:chgData name="박 종주" userId="ee80f6e723cc3280" providerId="LiveId" clId="{6BB30BAA-8DC5-4A08-88BE-42605F5B55BD}" dt="2020-01-29T07:16:21.117" v="7118" actId="47"/>
        <pc:sldMkLst>
          <pc:docMk/>
          <pc:sldMk cId="162911183" sldId="702"/>
        </pc:sldMkLst>
      </pc:sldChg>
      <pc:sldChg chg="modSp add del">
        <pc:chgData name="박 종주" userId="ee80f6e723cc3280" providerId="LiveId" clId="{6BB30BAA-8DC5-4A08-88BE-42605F5B55BD}" dt="2020-01-23T01:54:15.585" v="6914" actId="47"/>
        <pc:sldMkLst>
          <pc:docMk/>
          <pc:sldMk cId="1250746632" sldId="702"/>
        </pc:sldMkLst>
        <pc:spChg chg="mod">
          <ac:chgData name="박 종주" userId="ee80f6e723cc3280" providerId="LiveId" clId="{6BB30BAA-8DC5-4A08-88BE-42605F5B55BD}" dt="2020-01-23T01:53:40.901" v="6913"/>
          <ac:spMkLst>
            <pc:docMk/>
            <pc:sldMk cId="1250746632" sldId="702"/>
            <ac:spMk id="2" creationId="{35945ACB-7992-43D6-85E0-57DBF4AF9EDC}"/>
          </ac:spMkLst>
        </pc:spChg>
      </pc:sldChg>
      <pc:sldChg chg="addSp delSp modSp add">
        <pc:chgData name="박 종주" userId="ee80f6e723cc3280" providerId="LiveId" clId="{6BB30BAA-8DC5-4A08-88BE-42605F5B55BD}" dt="2020-02-05T01:48:15.897" v="18263"/>
        <pc:sldMkLst>
          <pc:docMk/>
          <pc:sldMk cId="4234954897" sldId="702"/>
        </pc:sldMkLst>
        <pc:spChg chg="mod">
          <ac:chgData name="박 종주" userId="ee80f6e723cc3280" providerId="LiveId" clId="{6BB30BAA-8DC5-4A08-88BE-42605F5B55BD}" dt="2020-01-29T07:18:58.478" v="7355"/>
          <ac:spMkLst>
            <pc:docMk/>
            <pc:sldMk cId="4234954897" sldId="702"/>
            <ac:spMk id="2" creationId="{35945ACB-7992-43D6-85E0-57DBF4AF9EDC}"/>
          </ac:spMkLst>
        </pc:spChg>
        <pc:spChg chg="del">
          <ac:chgData name="박 종주" userId="ee80f6e723cc3280" providerId="LiveId" clId="{6BB30BAA-8DC5-4A08-88BE-42605F5B55BD}" dt="2020-01-29T07:19:12.544" v="7357" actId="478"/>
          <ac:spMkLst>
            <pc:docMk/>
            <pc:sldMk cId="4234954897" sldId="702"/>
            <ac:spMk id="12" creationId="{2F7DA13C-C578-4C63-90CD-C2AE8D5877B0}"/>
          </ac:spMkLst>
        </pc:spChg>
        <pc:spChg chg="mod">
          <ac:chgData name="박 종주" userId="ee80f6e723cc3280" providerId="LiveId" clId="{6BB30BAA-8DC5-4A08-88BE-42605F5B55BD}" dt="2020-01-29T07:23:41.925" v="7672" actId="1076"/>
          <ac:spMkLst>
            <pc:docMk/>
            <pc:sldMk cId="4234954897" sldId="702"/>
            <ac:spMk id="13" creationId="{07F4DCF9-CF0E-435B-AFA1-CD49003B9A60}"/>
          </ac:spMkLst>
        </pc:spChg>
        <pc:spChg chg="add del">
          <ac:chgData name="박 종주" userId="ee80f6e723cc3280" providerId="LiveId" clId="{6BB30BAA-8DC5-4A08-88BE-42605F5B55BD}" dt="2020-02-05T01:46:12.939" v="18217"/>
          <ac:spMkLst>
            <pc:docMk/>
            <pc:sldMk cId="4234954897" sldId="702"/>
            <ac:spMk id="45" creationId="{F7DDCB49-FF24-4C76-A483-360EA12C86CD}"/>
          </ac:spMkLst>
        </pc:spChg>
        <pc:spChg chg="add del">
          <ac:chgData name="박 종주" userId="ee80f6e723cc3280" providerId="LiveId" clId="{6BB30BAA-8DC5-4A08-88BE-42605F5B55BD}" dt="2020-02-05T01:47:41.146" v="18237" actId="478"/>
          <ac:spMkLst>
            <pc:docMk/>
            <pc:sldMk cId="4234954897" sldId="702"/>
            <ac:spMk id="46" creationId="{5115446E-000F-4AC4-A819-64B8DE518A48}"/>
          </ac:spMkLst>
        </pc:spChg>
        <pc:spChg chg="add">
          <ac:chgData name="박 종주" userId="ee80f6e723cc3280" providerId="LiveId" clId="{6BB30BAA-8DC5-4A08-88BE-42605F5B55BD}" dt="2020-02-05T01:48:15.897" v="18263"/>
          <ac:spMkLst>
            <pc:docMk/>
            <pc:sldMk cId="4234954897" sldId="702"/>
            <ac:spMk id="47" creationId="{480C6B87-ECC5-4852-9154-9444CCC99A25}"/>
          </ac:spMkLst>
        </pc:spChg>
        <pc:spChg chg="mod">
          <ac:chgData name="박 종주" userId="ee80f6e723cc3280" providerId="LiveId" clId="{6BB30BAA-8DC5-4A08-88BE-42605F5B55BD}" dt="2020-01-29T07:23:41.925" v="7672" actId="1076"/>
          <ac:spMkLst>
            <pc:docMk/>
            <pc:sldMk cId="4234954897" sldId="702"/>
            <ac:spMk id="49" creationId="{A5DD4516-EAAA-4688-AF6C-F69290F456EA}"/>
          </ac:spMkLst>
        </pc:spChg>
        <pc:spChg chg="mod">
          <ac:chgData name="박 종주" userId="ee80f6e723cc3280" providerId="LiveId" clId="{6BB30BAA-8DC5-4A08-88BE-42605F5B55BD}" dt="2020-01-29T07:23:41.925" v="7672" actId="1076"/>
          <ac:spMkLst>
            <pc:docMk/>
            <pc:sldMk cId="4234954897" sldId="702"/>
            <ac:spMk id="59" creationId="{121078FA-8454-451D-8F77-4D3D04649129}"/>
          </ac:spMkLst>
        </pc:spChg>
        <pc:spChg chg="mod">
          <ac:chgData name="박 종주" userId="ee80f6e723cc3280" providerId="LiveId" clId="{6BB30BAA-8DC5-4A08-88BE-42605F5B55BD}" dt="2020-01-29T07:23:41.925" v="7672" actId="1076"/>
          <ac:spMkLst>
            <pc:docMk/>
            <pc:sldMk cId="4234954897" sldId="702"/>
            <ac:spMk id="60" creationId="{C58D6B96-3A35-4F22-9A96-DEE037E2499E}"/>
          </ac:spMkLst>
        </pc:spChg>
        <pc:spChg chg="del">
          <ac:chgData name="박 종주" userId="ee80f6e723cc3280" providerId="LiveId" clId="{6BB30BAA-8DC5-4A08-88BE-42605F5B55BD}" dt="2020-01-29T07:19:24.838" v="7359" actId="478"/>
          <ac:spMkLst>
            <pc:docMk/>
            <pc:sldMk cId="4234954897" sldId="702"/>
            <ac:spMk id="61" creationId="{4FC1E16A-9FE1-4267-BC6C-6DB7D52ED1E4}"/>
          </ac:spMkLst>
        </pc:spChg>
        <pc:spChg chg="del">
          <ac:chgData name="박 종주" userId="ee80f6e723cc3280" providerId="LiveId" clId="{6BB30BAA-8DC5-4A08-88BE-42605F5B55BD}" dt="2020-01-29T07:19:10.254" v="7356" actId="478"/>
          <ac:spMkLst>
            <pc:docMk/>
            <pc:sldMk cId="4234954897" sldId="702"/>
            <ac:spMk id="62" creationId="{71F294D5-232D-428B-A5EF-02019E50953C}"/>
          </ac:spMkLst>
        </pc:spChg>
        <pc:spChg chg="mod">
          <ac:chgData name="박 종주" userId="ee80f6e723cc3280" providerId="LiveId" clId="{6BB30BAA-8DC5-4A08-88BE-42605F5B55BD}" dt="2020-01-29T07:21:15.893" v="7560" actId="20577"/>
          <ac:spMkLst>
            <pc:docMk/>
            <pc:sldMk cId="4234954897" sldId="702"/>
            <ac:spMk id="128" creationId="{97324CF6-E617-43C3-B133-677F14BF5EE8}"/>
          </ac:spMkLst>
        </pc:spChg>
        <pc:spChg chg="mod">
          <ac:chgData name="박 종주" userId="ee80f6e723cc3280" providerId="LiveId" clId="{6BB30BAA-8DC5-4A08-88BE-42605F5B55BD}" dt="2020-01-29T07:23:35.567" v="7671" actId="14100"/>
          <ac:spMkLst>
            <pc:docMk/>
            <pc:sldMk cId="4234954897" sldId="702"/>
            <ac:spMk id="130" creationId="{CC39714A-6A18-4FAF-A516-7848ABDCCF0C}"/>
          </ac:spMkLst>
        </pc:spChg>
        <pc:spChg chg="mod">
          <ac:chgData name="박 종주" userId="ee80f6e723cc3280" providerId="LiveId" clId="{6BB30BAA-8DC5-4A08-88BE-42605F5B55BD}" dt="2020-01-29T07:23:35.567" v="7671" actId="14100"/>
          <ac:spMkLst>
            <pc:docMk/>
            <pc:sldMk cId="4234954897" sldId="702"/>
            <ac:spMk id="131" creationId="{EEF69A04-1DBB-407B-B27A-8D6DFAF63F39}"/>
          </ac:spMkLst>
        </pc:spChg>
        <pc:spChg chg="mod">
          <ac:chgData name="박 종주" userId="ee80f6e723cc3280" providerId="LiveId" clId="{6BB30BAA-8DC5-4A08-88BE-42605F5B55BD}" dt="2020-01-29T07:21:17.206" v="7561" actId="20577"/>
          <ac:spMkLst>
            <pc:docMk/>
            <pc:sldMk cId="4234954897" sldId="702"/>
            <ac:spMk id="136" creationId="{4DB9F86E-2333-4FAF-98A9-0FB5DE9A252D}"/>
          </ac:spMkLst>
        </pc:spChg>
        <pc:spChg chg="mod">
          <ac:chgData name="박 종주" userId="ee80f6e723cc3280" providerId="LiveId" clId="{6BB30BAA-8DC5-4A08-88BE-42605F5B55BD}" dt="2020-01-30T01:54:37.073" v="10507"/>
          <ac:spMkLst>
            <pc:docMk/>
            <pc:sldMk cId="4234954897" sldId="702"/>
            <ac:spMk id="184" creationId="{9F75EB38-005C-4C9A-87D4-C5C5350733EC}"/>
          </ac:spMkLst>
        </pc:spChg>
        <pc:grpChg chg="del">
          <ac:chgData name="박 종주" userId="ee80f6e723cc3280" providerId="LiveId" clId="{6BB30BAA-8DC5-4A08-88BE-42605F5B55BD}" dt="2020-01-29T07:21:03.209" v="7543" actId="478"/>
          <ac:grpSpMkLst>
            <pc:docMk/>
            <pc:sldMk cId="4234954897" sldId="702"/>
            <ac:grpSpMk id="105" creationId="{D3094219-89EA-4D69-A2A1-D7D32A139062}"/>
          </ac:grpSpMkLst>
        </pc:grpChg>
        <pc:grpChg chg="mod">
          <ac:chgData name="박 종주" userId="ee80f6e723cc3280" providerId="LiveId" clId="{6BB30BAA-8DC5-4A08-88BE-42605F5B55BD}" dt="2020-01-29T07:21:11.894" v="7559" actId="1035"/>
          <ac:grpSpMkLst>
            <pc:docMk/>
            <pc:sldMk cId="4234954897" sldId="702"/>
            <ac:grpSpMk id="125" creationId="{D13A5356-6965-4EEF-BA3D-6530497CFCC7}"/>
          </ac:grpSpMkLst>
        </pc:grpChg>
        <pc:grpChg chg="mod">
          <ac:chgData name="박 종주" userId="ee80f6e723cc3280" providerId="LiveId" clId="{6BB30BAA-8DC5-4A08-88BE-42605F5B55BD}" dt="2020-01-29T07:21:11.894" v="7559" actId="1035"/>
          <ac:grpSpMkLst>
            <pc:docMk/>
            <pc:sldMk cId="4234954897" sldId="702"/>
            <ac:grpSpMk id="129" creationId="{381A7E03-E2B1-4047-AD11-F3E545F152C2}"/>
          </ac:grpSpMkLst>
        </pc:grpChg>
        <pc:graphicFrameChg chg="mod modGraphic">
          <ac:chgData name="박 종주" userId="ee80f6e723cc3280" providerId="LiveId" clId="{6BB30BAA-8DC5-4A08-88BE-42605F5B55BD}" dt="2020-01-29T07:23:09.142" v="7669" actId="6549"/>
          <ac:graphicFrameMkLst>
            <pc:docMk/>
            <pc:sldMk cId="4234954897" sldId="702"/>
            <ac:graphicFrameMk id="74" creationId="{864D37CE-3566-4A1B-B498-0EA0CEA5918E}"/>
          </ac:graphicFrameMkLst>
        </pc:graphicFrameChg>
      </pc:sldChg>
      <pc:sldChg chg="addSp delSp modSp add ord">
        <pc:chgData name="박 종주" userId="ee80f6e723cc3280" providerId="LiveId" clId="{6BB30BAA-8DC5-4A08-88BE-42605F5B55BD}" dt="2020-01-30T05:23:13.529" v="12448" actId="20577"/>
        <pc:sldMkLst>
          <pc:docMk/>
          <pc:sldMk cId="1724111741" sldId="703"/>
        </pc:sldMkLst>
        <pc:spChg chg="del">
          <ac:chgData name="박 종주" userId="ee80f6e723cc3280" providerId="LiveId" clId="{6BB30BAA-8DC5-4A08-88BE-42605F5B55BD}" dt="2020-01-30T04:24:38.412" v="11773" actId="478"/>
          <ac:spMkLst>
            <pc:docMk/>
            <pc:sldMk cId="1724111741" sldId="703"/>
            <ac:spMk id="3" creationId="{5EA74DDC-B949-4346-B834-392B8EC8CB83}"/>
          </ac:spMkLst>
        </pc:spChg>
        <pc:spChg chg="del">
          <ac:chgData name="박 종주" userId="ee80f6e723cc3280" providerId="LiveId" clId="{6BB30BAA-8DC5-4A08-88BE-42605F5B55BD}" dt="2020-01-30T04:42:26.136" v="11953" actId="478"/>
          <ac:spMkLst>
            <pc:docMk/>
            <pc:sldMk cId="1724111741" sldId="703"/>
            <ac:spMk id="4" creationId="{2EC62D68-5B57-4E6D-AE33-98166D2D3119}"/>
          </ac:spMkLst>
        </pc:spChg>
        <pc:spChg chg="mod topLvl">
          <ac:chgData name="박 종주" userId="ee80f6e723cc3280" providerId="LiveId" clId="{6BB30BAA-8DC5-4A08-88BE-42605F5B55BD}" dt="2020-01-30T04:34:16.635" v="11871" actId="164"/>
          <ac:spMkLst>
            <pc:docMk/>
            <pc:sldMk cId="1724111741" sldId="703"/>
            <ac:spMk id="6" creationId="{5509E835-B5B0-4DC4-A835-E67C1C875964}"/>
          </ac:spMkLst>
        </pc:spChg>
        <pc:spChg chg="mod topLvl">
          <ac:chgData name="박 종주" userId="ee80f6e723cc3280" providerId="LiveId" clId="{6BB30BAA-8DC5-4A08-88BE-42605F5B55BD}" dt="2020-01-30T04:34:16.635" v="11871" actId="164"/>
          <ac:spMkLst>
            <pc:docMk/>
            <pc:sldMk cId="1724111741" sldId="703"/>
            <ac:spMk id="11" creationId="{B37BACA2-48FA-438D-9452-794C82DA7C20}"/>
          </ac:spMkLst>
        </pc:spChg>
        <pc:spChg chg="mod topLvl">
          <ac:chgData name="박 종주" userId="ee80f6e723cc3280" providerId="LiveId" clId="{6BB30BAA-8DC5-4A08-88BE-42605F5B55BD}" dt="2020-01-30T04:34:16.635" v="11871" actId="164"/>
          <ac:spMkLst>
            <pc:docMk/>
            <pc:sldMk cId="1724111741" sldId="703"/>
            <ac:spMk id="12" creationId="{963B8E78-4389-4A74-A0A7-87411A9C7425}"/>
          </ac:spMkLst>
        </pc:spChg>
        <pc:spChg chg="mod topLvl">
          <ac:chgData name="박 종주" userId="ee80f6e723cc3280" providerId="LiveId" clId="{6BB30BAA-8DC5-4A08-88BE-42605F5B55BD}" dt="2020-01-30T04:34:16.635" v="11871" actId="164"/>
          <ac:spMkLst>
            <pc:docMk/>
            <pc:sldMk cId="1724111741" sldId="703"/>
            <ac:spMk id="13" creationId="{D27868F4-4C61-46C3-A61E-D0BBB18A29CF}"/>
          </ac:spMkLst>
        </pc:spChg>
        <pc:spChg chg="mod topLvl">
          <ac:chgData name="박 종주" userId="ee80f6e723cc3280" providerId="LiveId" clId="{6BB30BAA-8DC5-4A08-88BE-42605F5B55BD}" dt="2020-01-30T04:34:16.635" v="11871" actId="164"/>
          <ac:spMkLst>
            <pc:docMk/>
            <pc:sldMk cId="1724111741" sldId="703"/>
            <ac:spMk id="14" creationId="{B95C02CE-C7D3-4D33-AFF1-571A5D70B006}"/>
          </ac:spMkLst>
        </pc:spChg>
        <pc:spChg chg="mod topLvl">
          <ac:chgData name="박 종주" userId="ee80f6e723cc3280" providerId="LiveId" clId="{6BB30BAA-8DC5-4A08-88BE-42605F5B55BD}" dt="2020-01-30T04:34:16.635" v="11871" actId="164"/>
          <ac:spMkLst>
            <pc:docMk/>
            <pc:sldMk cId="1724111741" sldId="703"/>
            <ac:spMk id="15" creationId="{EC5134A0-B783-411E-A5B0-E2D7CB3B1779}"/>
          </ac:spMkLst>
        </pc:spChg>
        <pc:spChg chg="mod">
          <ac:chgData name="박 종주" userId="ee80f6e723cc3280" providerId="LiveId" clId="{6BB30BAA-8DC5-4A08-88BE-42605F5B55BD}" dt="2020-01-30T04:33:02.632" v="11859" actId="1038"/>
          <ac:spMkLst>
            <pc:docMk/>
            <pc:sldMk cId="1724111741" sldId="703"/>
            <ac:spMk id="18" creationId="{DB23C910-44F5-463B-9408-D4BC0B748CE2}"/>
          </ac:spMkLst>
        </pc:spChg>
        <pc:spChg chg="mod">
          <ac:chgData name="박 종주" userId="ee80f6e723cc3280" providerId="LiveId" clId="{6BB30BAA-8DC5-4A08-88BE-42605F5B55BD}" dt="2020-01-30T04:33:02.632" v="11859" actId="1038"/>
          <ac:spMkLst>
            <pc:docMk/>
            <pc:sldMk cId="1724111741" sldId="703"/>
            <ac:spMk id="19" creationId="{CD67591E-CB95-44D6-A2B5-92F0243BCF5B}"/>
          </ac:spMkLst>
        </pc:spChg>
        <pc:spChg chg="mod">
          <ac:chgData name="박 종주" userId="ee80f6e723cc3280" providerId="LiveId" clId="{6BB30BAA-8DC5-4A08-88BE-42605F5B55BD}" dt="2020-01-30T04:33:02.632" v="11859" actId="1038"/>
          <ac:spMkLst>
            <pc:docMk/>
            <pc:sldMk cId="1724111741" sldId="703"/>
            <ac:spMk id="20" creationId="{9B41A4C5-C8C3-45EE-8C84-451DFAB6E3F9}"/>
          </ac:spMkLst>
        </pc:spChg>
        <pc:spChg chg="mod">
          <ac:chgData name="박 종주" userId="ee80f6e723cc3280" providerId="LiveId" clId="{6BB30BAA-8DC5-4A08-88BE-42605F5B55BD}" dt="2020-01-30T04:32:37.175" v="11829" actId="1038"/>
          <ac:spMkLst>
            <pc:docMk/>
            <pc:sldMk cId="1724111741" sldId="703"/>
            <ac:spMk id="23" creationId="{4D5670D2-9CEE-462F-82B1-793A1B7D4492}"/>
          </ac:spMkLst>
        </pc:spChg>
        <pc:spChg chg="mod">
          <ac:chgData name="박 종주" userId="ee80f6e723cc3280" providerId="LiveId" clId="{6BB30BAA-8DC5-4A08-88BE-42605F5B55BD}" dt="2020-01-30T04:32:37.175" v="11829" actId="1038"/>
          <ac:spMkLst>
            <pc:docMk/>
            <pc:sldMk cId="1724111741" sldId="703"/>
            <ac:spMk id="24" creationId="{2C40E2DC-CE27-4960-AA0D-6F0668E01E65}"/>
          </ac:spMkLst>
        </pc:spChg>
        <pc:spChg chg="mod">
          <ac:chgData name="박 종주" userId="ee80f6e723cc3280" providerId="LiveId" clId="{6BB30BAA-8DC5-4A08-88BE-42605F5B55BD}" dt="2020-01-30T04:32:37.175" v="11829" actId="1038"/>
          <ac:spMkLst>
            <pc:docMk/>
            <pc:sldMk cId="1724111741" sldId="703"/>
            <ac:spMk id="25" creationId="{43A7D6A3-E628-4C32-B5D3-4599D9BC859E}"/>
          </ac:spMkLst>
        </pc:spChg>
        <pc:spChg chg="mod">
          <ac:chgData name="박 종주" userId="ee80f6e723cc3280" providerId="LiveId" clId="{6BB30BAA-8DC5-4A08-88BE-42605F5B55BD}" dt="2020-01-30T04:32:48.879" v="11834" actId="1038"/>
          <ac:spMkLst>
            <pc:docMk/>
            <pc:sldMk cId="1724111741" sldId="703"/>
            <ac:spMk id="28" creationId="{7BD00DE4-5527-4265-89E8-98F4A0CB9153}"/>
          </ac:spMkLst>
        </pc:spChg>
        <pc:spChg chg="mod">
          <ac:chgData name="박 종주" userId="ee80f6e723cc3280" providerId="LiveId" clId="{6BB30BAA-8DC5-4A08-88BE-42605F5B55BD}" dt="2020-01-30T04:32:48.879" v="11834" actId="1038"/>
          <ac:spMkLst>
            <pc:docMk/>
            <pc:sldMk cId="1724111741" sldId="703"/>
            <ac:spMk id="29" creationId="{0588A052-6917-4236-8455-6980798A55B9}"/>
          </ac:spMkLst>
        </pc:spChg>
        <pc:spChg chg="mod">
          <ac:chgData name="박 종주" userId="ee80f6e723cc3280" providerId="LiveId" clId="{6BB30BAA-8DC5-4A08-88BE-42605F5B55BD}" dt="2020-01-30T04:32:48.879" v="11834" actId="1038"/>
          <ac:spMkLst>
            <pc:docMk/>
            <pc:sldMk cId="1724111741" sldId="703"/>
            <ac:spMk id="30" creationId="{E2F00203-9599-4906-8004-0DF7C29B7B02}"/>
          </ac:spMkLst>
        </pc:spChg>
        <pc:spChg chg="add mod">
          <ac:chgData name="박 종주" userId="ee80f6e723cc3280" providerId="LiveId" clId="{6BB30BAA-8DC5-4A08-88BE-42605F5B55BD}" dt="2020-01-30T04:34:48.357" v="11874" actId="164"/>
          <ac:spMkLst>
            <pc:docMk/>
            <pc:sldMk cId="1724111741" sldId="703"/>
            <ac:spMk id="34" creationId="{1833F7F2-4FE6-474E-A623-B3769CB1C86B}"/>
          </ac:spMkLst>
        </pc:spChg>
        <pc:spChg chg="add mod">
          <ac:chgData name="박 종주" userId="ee80f6e723cc3280" providerId="LiveId" clId="{6BB30BAA-8DC5-4A08-88BE-42605F5B55BD}" dt="2020-01-30T04:34:48.357" v="11874" actId="164"/>
          <ac:spMkLst>
            <pc:docMk/>
            <pc:sldMk cId="1724111741" sldId="703"/>
            <ac:spMk id="35" creationId="{FDDB3C40-F2B6-427D-B13F-0FE62B8791FF}"/>
          </ac:spMkLst>
        </pc:spChg>
        <pc:spChg chg="add mod">
          <ac:chgData name="박 종주" userId="ee80f6e723cc3280" providerId="LiveId" clId="{6BB30BAA-8DC5-4A08-88BE-42605F5B55BD}" dt="2020-01-30T04:34:48.357" v="11874" actId="164"/>
          <ac:spMkLst>
            <pc:docMk/>
            <pc:sldMk cId="1724111741" sldId="703"/>
            <ac:spMk id="36" creationId="{0B6D8A73-FD6C-4897-874C-2F9292EF0F05}"/>
          </ac:spMkLst>
        </pc:spChg>
        <pc:spChg chg="add mod">
          <ac:chgData name="박 종주" userId="ee80f6e723cc3280" providerId="LiveId" clId="{6BB30BAA-8DC5-4A08-88BE-42605F5B55BD}" dt="2020-01-30T04:34:48.357" v="11874" actId="164"/>
          <ac:spMkLst>
            <pc:docMk/>
            <pc:sldMk cId="1724111741" sldId="703"/>
            <ac:spMk id="37" creationId="{9176F826-A2E1-4F7F-8738-A9CEC99F368F}"/>
          </ac:spMkLst>
        </pc:spChg>
        <pc:spChg chg="add mod">
          <ac:chgData name="박 종주" userId="ee80f6e723cc3280" providerId="LiveId" clId="{6BB30BAA-8DC5-4A08-88BE-42605F5B55BD}" dt="2020-01-30T04:36:19.711" v="11889" actId="164"/>
          <ac:spMkLst>
            <pc:docMk/>
            <pc:sldMk cId="1724111741" sldId="703"/>
            <ac:spMk id="39" creationId="{0898447F-E189-42B7-B490-C66CD290E444}"/>
          </ac:spMkLst>
        </pc:spChg>
        <pc:spChg chg="add mod">
          <ac:chgData name="박 종주" userId="ee80f6e723cc3280" providerId="LiveId" clId="{6BB30BAA-8DC5-4A08-88BE-42605F5B55BD}" dt="2020-01-30T05:14:00.769" v="12251" actId="20577"/>
          <ac:spMkLst>
            <pc:docMk/>
            <pc:sldMk cId="1724111741" sldId="703"/>
            <ac:spMk id="40" creationId="{D2D2FC8A-1720-4023-A361-3287630B20C8}"/>
          </ac:spMkLst>
        </pc:spChg>
        <pc:spChg chg="add mod">
          <ac:chgData name="박 종주" userId="ee80f6e723cc3280" providerId="LiveId" clId="{6BB30BAA-8DC5-4A08-88BE-42605F5B55BD}" dt="2020-01-30T04:36:19.711" v="11889" actId="164"/>
          <ac:spMkLst>
            <pc:docMk/>
            <pc:sldMk cId="1724111741" sldId="703"/>
            <ac:spMk id="41" creationId="{9727D646-B276-4B9D-9224-8CF944ACABC3}"/>
          </ac:spMkLst>
        </pc:spChg>
        <pc:spChg chg="add mod">
          <ac:chgData name="박 종주" userId="ee80f6e723cc3280" providerId="LiveId" clId="{6BB30BAA-8DC5-4A08-88BE-42605F5B55BD}" dt="2020-01-30T05:14:04.105" v="12252" actId="20577"/>
          <ac:spMkLst>
            <pc:docMk/>
            <pc:sldMk cId="1724111741" sldId="703"/>
            <ac:spMk id="42" creationId="{6BE0FBC4-7C41-460E-B837-EB2430D752E0}"/>
          </ac:spMkLst>
        </pc:spChg>
        <pc:spChg chg="mod topLvl">
          <ac:chgData name="박 종주" userId="ee80f6e723cc3280" providerId="LiveId" clId="{6BB30BAA-8DC5-4A08-88BE-42605F5B55BD}" dt="2020-01-30T04:42:16.347" v="11950" actId="164"/>
          <ac:spMkLst>
            <pc:docMk/>
            <pc:sldMk cId="1724111741" sldId="703"/>
            <ac:spMk id="45" creationId="{38247C40-F3E9-4DEA-A5DB-D923660F2815}"/>
          </ac:spMkLst>
        </pc:spChg>
        <pc:spChg chg="mod topLvl">
          <ac:chgData name="박 종주" userId="ee80f6e723cc3280" providerId="LiveId" clId="{6BB30BAA-8DC5-4A08-88BE-42605F5B55BD}" dt="2020-01-30T04:42:16.347" v="11950" actId="164"/>
          <ac:spMkLst>
            <pc:docMk/>
            <pc:sldMk cId="1724111741" sldId="703"/>
            <ac:spMk id="50" creationId="{E2FE57CD-4F0B-42C7-BACC-F7AE90E3D737}"/>
          </ac:spMkLst>
        </pc:spChg>
        <pc:spChg chg="mod topLvl">
          <ac:chgData name="박 종주" userId="ee80f6e723cc3280" providerId="LiveId" clId="{6BB30BAA-8DC5-4A08-88BE-42605F5B55BD}" dt="2020-01-30T04:42:16.347" v="11950" actId="164"/>
          <ac:spMkLst>
            <pc:docMk/>
            <pc:sldMk cId="1724111741" sldId="703"/>
            <ac:spMk id="51" creationId="{4FFF4397-23A7-40C8-88EA-A1ED37B73AC4}"/>
          </ac:spMkLst>
        </pc:spChg>
        <pc:spChg chg="mod topLvl">
          <ac:chgData name="박 종주" userId="ee80f6e723cc3280" providerId="LiveId" clId="{6BB30BAA-8DC5-4A08-88BE-42605F5B55BD}" dt="2020-01-30T04:42:16.347" v="11950" actId="164"/>
          <ac:spMkLst>
            <pc:docMk/>
            <pc:sldMk cId="1724111741" sldId="703"/>
            <ac:spMk id="52" creationId="{D310D357-4056-48DF-B36F-EE0A8DE401DA}"/>
          </ac:spMkLst>
        </pc:spChg>
        <pc:spChg chg="del mod topLvl">
          <ac:chgData name="박 종주" userId="ee80f6e723cc3280" providerId="LiveId" clId="{6BB30BAA-8DC5-4A08-88BE-42605F5B55BD}" dt="2020-01-30T04:42:08.511" v="11949" actId="478"/>
          <ac:spMkLst>
            <pc:docMk/>
            <pc:sldMk cId="1724111741" sldId="703"/>
            <ac:spMk id="53" creationId="{76DFCBBF-BDC0-4257-9A33-C0B44A8097C6}"/>
          </ac:spMkLst>
        </pc:spChg>
        <pc:spChg chg="del mod topLvl">
          <ac:chgData name="박 종주" userId="ee80f6e723cc3280" providerId="LiveId" clId="{6BB30BAA-8DC5-4A08-88BE-42605F5B55BD}" dt="2020-01-30T04:42:08.511" v="11949" actId="478"/>
          <ac:spMkLst>
            <pc:docMk/>
            <pc:sldMk cId="1724111741" sldId="703"/>
            <ac:spMk id="54" creationId="{DC077F3A-6DB7-4446-AE5A-633A4FA7918D}"/>
          </ac:spMkLst>
        </pc:spChg>
        <pc:spChg chg="add mod topLvl">
          <ac:chgData name="박 종주" userId="ee80f6e723cc3280" providerId="LiveId" clId="{6BB30BAA-8DC5-4A08-88BE-42605F5B55BD}" dt="2020-01-30T05:22:06.022" v="12441" actId="165"/>
          <ac:spMkLst>
            <pc:docMk/>
            <pc:sldMk cId="1724111741" sldId="703"/>
            <ac:spMk id="74" creationId="{DD856F90-D223-4613-A754-92B87DC88DFF}"/>
          </ac:spMkLst>
        </pc:spChg>
        <pc:spChg chg="add mod">
          <ac:chgData name="박 종주" userId="ee80f6e723cc3280" providerId="LiveId" clId="{6BB30BAA-8DC5-4A08-88BE-42605F5B55BD}" dt="2020-01-30T05:16:09.441" v="12274" actId="164"/>
          <ac:spMkLst>
            <pc:docMk/>
            <pc:sldMk cId="1724111741" sldId="703"/>
            <ac:spMk id="76" creationId="{0CBB5DBF-4221-41BC-AC85-399C8643FF76}"/>
          </ac:spMkLst>
        </pc:spChg>
        <pc:spChg chg="add mod">
          <ac:chgData name="박 종주" userId="ee80f6e723cc3280" providerId="LiveId" clId="{6BB30BAA-8DC5-4A08-88BE-42605F5B55BD}" dt="2020-01-30T05:18:23.532" v="12314" actId="20577"/>
          <ac:spMkLst>
            <pc:docMk/>
            <pc:sldMk cId="1724111741" sldId="703"/>
            <ac:spMk id="77" creationId="{C4F9ED1D-07CD-4FD3-9C79-0215D0AD2686}"/>
          </ac:spMkLst>
        </pc:spChg>
        <pc:spChg chg="add mod">
          <ac:chgData name="박 종주" userId="ee80f6e723cc3280" providerId="LiveId" clId="{6BB30BAA-8DC5-4A08-88BE-42605F5B55BD}" dt="2020-01-30T05:18:04.161" v="12312" actId="20577"/>
          <ac:spMkLst>
            <pc:docMk/>
            <pc:sldMk cId="1724111741" sldId="703"/>
            <ac:spMk id="79" creationId="{4BEEC6FB-28BD-47A1-A6BB-8C3462A52CAB}"/>
          </ac:spMkLst>
        </pc:spChg>
        <pc:spChg chg="add">
          <ac:chgData name="박 종주" userId="ee80f6e723cc3280" providerId="LiveId" clId="{6BB30BAA-8DC5-4A08-88BE-42605F5B55BD}" dt="2020-01-30T05:17:39.462" v="12299"/>
          <ac:spMkLst>
            <pc:docMk/>
            <pc:sldMk cId="1724111741" sldId="703"/>
            <ac:spMk id="80" creationId="{40DA04F7-6A79-41DC-A926-E88308E36E03}"/>
          </ac:spMkLst>
        </pc:spChg>
        <pc:grpChg chg="add del">
          <ac:chgData name="박 종주" userId="ee80f6e723cc3280" providerId="LiveId" clId="{6BB30BAA-8DC5-4A08-88BE-42605F5B55BD}" dt="2020-01-30T04:24:48.782" v="11775" actId="165"/>
          <ac:grpSpMkLst>
            <pc:docMk/>
            <pc:sldMk cId="1724111741" sldId="703"/>
            <ac:grpSpMk id="5" creationId="{DCD61A1C-1E16-4043-B7E1-64758F653A2B}"/>
          </ac:grpSpMkLst>
        </pc:grpChg>
        <pc:grpChg chg="mod topLvl">
          <ac:chgData name="박 종주" userId="ee80f6e723cc3280" providerId="LiveId" clId="{6BB30BAA-8DC5-4A08-88BE-42605F5B55BD}" dt="2020-01-30T04:34:16.635" v="11871" actId="164"/>
          <ac:grpSpMkLst>
            <pc:docMk/>
            <pc:sldMk cId="1724111741" sldId="703"/>
            <ac:grpSpMk id="7" creationId="{48D132A0-CCB4-4990-9174-DCEC16669D67}"/>
          </ac:grpSpMkLst>
        </pc:grpChg>
        <pc:grpChg chg="mod topLvl">
          <ac:chgData name="박 종주" userId="ee80f6e723cc3280" providerId="LiveId" clId="{6BB30BAA-8DC5-4A08-88BE-42605F5B55BD}" dt="2020-01-30T04:34:16.635" v="11871" actId="164"/>
          <ac:grpSpMkLst>
            <pc:docMk/>
            <pc:sldMk cId="1724111741" sldId="703"/>
            <ac:grpSpMk id="8" creationId="{C9688019-0975-473D-8F28-5252FF561F58}"/>
          </ac:grpSpMkLst>
        </pc:grpChg>
        <pc:grpChg chg="mod topLvl">
          <ac:chgData name="박 종주" userId="ee80f6e723cc3280" providerId="LiveId" clId="{6BB30BAA-8DC5-4A08-88BE-42605F5B55BD}" dt="2020-01-30T04:34:16.635" v="11871" actId="164"/>
          <ac:grpSpMkLst>
            <pc:docMk/>
            <pc:sldMk cId="1724111741" sldId="703"/>
            <ac:grpSpMk id="9" creationId="{6B8E1B3A-B9D6-4EB3-B470-91998AA7317B}"/>
          </ac:grpSpMkLst>
        </pc:grpChg>
        <pc:grpChg chg="mod topLvl">
          <ac:chgData name="박 종주" userId="ee80f6e723cc3280" providerId="LiveId" clId="{6BB30BAA-8DC5-4A08-88BE-42605F5B55BD}" dt="2020-01-30T04:34:16.635" v="11871" actId="164"/>
          <ac:grpSpMkLst>
            <pc:docMk/>
            <pc:sldMk cId="1724111741" sldId="703"/>
            <ac:grpSpMk id="10" creationId="{0DD46251-F66D-4192-8147-EBB78ACB5483}"/>
          </ac:grpSpMkLst>
        </pc:grpChg>
        <pc:grpChg chg="add mod topLvl">
          <ac:chgData name="박 종주" userId="ee80f6e723cc3280" providerId="LiveId" clId="{6BB30BAA-8DC5-4A08-88BE-42605F5B55BD}" dt="2020-01-30T05:22:06.022" v="12441" actId="165"/>
          <ac:grpSpMkLst>
            <pc:docMk/>
            <pc:sldMk cId="1724111741" sldId="703"/>
            <ac:grpSpMk id="33" creationId="{DC6843B8-3190-4F02-954B-CBBAB41F2445}"/>
          </ac:grpSpMkLst>
        </pc:grpChg>
        <pc:grpChg chg="add del mod">
          <ac:chgData name="박 종주" userId="ee80f6e723cc3280" providerId="LiveId" clId="{6BB30BAA-8DC5-4A08-88BE-42605F5B55BD}" dt="2020-01-30T05:16:36.165" v="12275"/>
          <ac:grpSpMkLst>
            <pc:docMk/>
            <pc:sldMk cId="1724111741" sldId="703"/>
            <ac:grpSpMk id="38" creationId="{EEDA88D5-174F-4042-9994-D1976D280337}"/>
          </ac:grpSpMkLst>
        </pc:grpChg>
        <pc:grpChg chg="add mod topLvl">
          <ac:chgData name="박 종주" userId="ee80f6e723cc3280" providerId="LiveId" clId="{6BB30BAA-8DC5-4A08-88BE-42605F5B55BD}" dt="2020-01-30T05:22:06.022" v="12441" actId="165"/>
          <ac:grpSpMkLst>
            <pc:docMk/>
            <pc:sldMk cId="1724111741" sldId="703"/>
            <ac:grpSpMk id="43" creationId="{F8DC4933-3154-4FB5-A7E9-E9ECD7109FAE}"/>
          </ac:grpSpMkLst>
        </pc:grpChg>
        <pc:grpChg chg="add del mod">
          <ac:chgData name="박 종주" userId="ee80f6e723cc3280" providerId="LiveId" clId="{6BB30BAA-8DC5-4A08-88BE-42605F5B55BD}" dt="2020-01-30T04:36:39.719" v="11892" actId="165"/>
          <ac:grpSpMkLst>
            <pc:docMk/>
            <pc:sldMk cId="1724111741" sldId="703"/>
            <ac:grpSpMk id="44" creationId="{446922A0-E802-4B50-910D-6A7B1D34B199}"/>
          </ac:grpSpMkLst>
        </pc:grpChg>
        <pc:grpChg chg="mod topLvl">
          <ac:chgData name="박 종주" userId="ee80f6e723cc3280" providerId="LiveId" clId="{6BB30BAA-8DC5-4A08-88BE-42605F5B55BD}" dt="2020-01-30T04:42:16.347" v="11950" actId="164"/>
          <ac:grpSpMkLst>
            <pc:docMk/>
            <pc:sldMk cId="1724111741" sldId="703"/>
            <ac:grpSpMk id="46" creationId="{C4E00663-B18F-41AE-BAEC-BD4094E09205}"/>
          </ac:grpSpMkLst>
        </pc:grpChg>
        <pc:grpChg chg="del mod topLvl">
          <ac:chgData name="박 종주" userId="ee80f6e723cc3280" providerId="LiveId" clId="{6BB30BAA-8DC5-4A08-88BE-42605F5B55BD}" dt="2020-01-30T04:36:54.705" v="11893" actId="478"/>
          <ac:grpSpMkLst>
            <pc:docMk/>
            <pc:sldMk cId="1724111741" sldId="703"/>
            <ac:grpSpMk id="47" creationId="{5EAD0B6F-E465-4C2C-A94C-9132908BF85D}"/>
          </ac:grpSpMkLst>
        </pc:grpChg>
        <pc:grpChg chg="del mod topLvl">
          <ac:chgData name="박 종주" userId="ee80f6e723cc3280" providerId="LiveId" clId="{6BB30BAA-8DC5-4A08-88BE-42605F5B55BD}" dt="2020-01-30T04:36:57.345" v="11894" actId="478"/>
          <ac:grpSpMkLst>
            <pc:docMk/>
            <pc:sldMk cId="1724111741" sldId="703"/>
            <ac:grpSpMk id="48" creationId="{A274CA09-98E8-4DB5-B2B2-E068DCB741BB}"/>
          </ac:grpSpMkLst>
        </pc:grpChg>
        <pc:grpChg chg="mod topLvl">
          <ac:chgData name="박 종주" userId="ee80f6e723cc3280" providerId="LiveId" clId="{6BB30BAA-8DC5-4A08-88BE-42605F5B55BD}" dt="2020-01-30T04:42:16.347" v="11950" actId="164"/>
          <ac:grpSpMkLst>
            <pc:docMk/>
            <pc:sldMk cId="1724111741" sldId="703"/>
            <ac:grpSpMk id="49" creationId="{5CC56250-5F91-4BC8-B708-E194B8F371DB}"/>
          </ac:grpSpMkLst>
        </pc:grpChg>
        <pc:grpChg chg="mod">
          <ac:chgData name="박 종주" userId="ee80f6e723cc3280" providerId="LiveId" clId="{6BB30BAA-8DC5-4A08-88BE-42605F5B55BD}" dt="2020-01-30T04:36:28.403" v="11891" actId="571"/>
          <ac:grpSpMkLst>
            <pc:docMk/>
            <pc:sldMk cId="1724111741" sldId="703"/>
            <ac:grpSpMk id="55" creationId="{4D744624-938D-4D53-989C-EC94B19F3A2D}"/>
          </ac:grpSpMkLst>
        </pc:grpChg>
        <pc:grpChg chg="mod">
          <ac:chgData name="박 종주" userId="ee80f6e723cc3280" providerId="LiveId" clId="{6BB30BAA-8DC5-4A08-88BE-42605F5B55BD}" dt="2020-01-30T04:36:28.403" v="11891" actId="571"/>
          <ac:grpSpMkLst>
            <pc:docMk/>
            <pc:sldMk cId="1724111741" sldId="703"/>
            <ac:grpSpMk id="60" creationId="{9131EBCA-F0C6-4060-B5FC-5DA8CA5C7345}"/>
          </ac:grpSpMkLst>
        </pc:grpChg>
        <pc:grpChg chg="mod">
          <ac:chgData name="박 종주" userId="ee80f6e723cc3280" providerId="LiveId" clId="{6BB30BAA-8DC5-4A08-88BE-42605F5B55BD}" dt="2020-01-30T04:36:28.403" v="11891" actId="571"/>
          <ac:grpSpMkLst>
            <pc:docMk/>
            <pc:sldMk cId="1724111741" sldId="703"/>
            <ac:grpSpMk id="65" creationId="{72936CF4-2318-422B-8E11-22366438076D}"/>
          </ac:grpSpMkLst>
        </pc:grpChg>
        <pc:grpChg chg="add del mod">
          <ac:chgData name="박 종주" userId="ee80f6e723cc3280" providerId="LiveId" clId="{6BB30BAA-8DC5-4A08-88BE-42605F5B55BD}" dt="2020-01-30T04:43:19.326" v="11960" actId="478"/>
          <ac:grpSpMkLst>
            <pc:docMk/>
            <pc:sldMk cId="1724111741" sldId="703"/>
            <ac:grpSpMk id="72" creationId="{1BF31EC0-0A0B-4A58-B341-0AAA900D9814}"/>
          </ac:grpSpMkLst>
        </pc:grpChg>
        <pc:grpChg chg="add del mod">
          <ac:chgData name="박 종주" userId="ee80f6e723cc3280" providerId="LiveId" clId="{6BB30BAA-8DC5-4A08-88BE-42605F5B55BD}" dt="2020-01-30T05:22:06.022" v="12441" actId="165"/>
          <ac:grpSpMkLst>
            <pc:docMk/>
            <pc:sldMk cId="1724111741" sldId="703"/>
            <ac:grpSpMk id="75" creationId="{A8A9D0B6-3AF6-48BF-BD80-5AB2D41AD521}"/>
          </ac:grpSpMkLst>
        </pc:grpChg>
        <pc:grpChg chg="add mod">
          <ac:chgData name="박 종주" userId="ee80f6e723cc3280" providerId="LiveId" clId="{6BB30BAA-8DC5-4A08-88BE-42605F5B55BD}" dt="2020-01-30T05:16:09.441" v="12274" actId="164"/>
          <ac:grpSpMkLst>
            <pc:docMk/>
            <pc:sldMk cId="1724111741" sldId="703"/>
            <ac:grpSpMk id="78" creationId="{2B5AAC67-B304-40F7-9498-5727EB3D77BA}"/>
          </ac:grpSpMkLst>
        </pc:grpChg>
        <pc:graphicFrameChg chg="add mod modGraphic">
          <ac:chgData name="박 종주" userId="ee80f6e723cc3280" providerId="LiveId" clId="{6BB30BAA-8DC5-4A08-88BE-42605F5B55BD}" dt="2020-01-30T05:23:13.529" v="12448" actId="20577"/>
          <ac:graphicFrameMkLst>
            <pc:docMk/>
            <pc:sldMk cId="1724111741" sldId="703"/>
            <ac:graphicFrameMk id="73" creationId="{EBF1D438-4CB8-43EF-81A9-4F72C0DF1ECA}"/>
          </ac:graphicFrameMkLst>
        </pc:graphicFrameChg>
      </pc:sldChg>
      <pc:sldChg chg="addSp delSp modSp add">
        <pc:chgData name="박 종주" userId="ee80f6e723cc3280" providerId="LiveId" clId="{6BB30BAA-8DC5-4A08-88BE-42605F5B55BD}" dt="2020-01-31T08:45:23.004" v="15871" actId="1076"/>
        <pc:sldMkLst>
          <pc:docMk/>
          <pc:sldMk cId="1223241820" sldId="704"/>
        </pc:sldMkLst>
        <pc:spChg chg="del">
          <ac:chgData name="박 종주" userId="ee80f6e723cc3280" providerId="LiveId" clId="{6BB30BAA-8DC5-4A08-88BE-42605F5B55BD}" dt="2020-01-30T04:42:43.783" v="11955" actId="478"/>
          <ac:spMkLst>
            <pc:docMk/>
            <pc:sldMk cId="1223241820" sldId="704"/>
            <ac:spMk id="3" creationId="{1DC350EA-D3F8-45CA-9AF2-613663AC49F1}"/>
          </ac:spMkLst>
        </pc:spChg>
        <pc:spChg chg="del">
          <ac:chgData name="박 종주" userId="ee80f6e723cc3280" providerId="LiveId" clId="{6BB30BAA-8DC5-4A08-88BE-42605F5B55BD}" dt="2020-01-30T04:42:45.977" v="11956" actId="478"/>
          <ac:spMkLst>
            <pc:docMk/>
            <pc:sldMk cId="1223241820" sldId="704"/>
            <ac:spMk id="4" creationId="{ECB74A04-183E-42FE-B9E3-734442DBED6A}"/>
          </ac:spMkLst>
        </pc:spChg>
        <pc:spChg chg="mod topLvl">
          <ac:chgData name="박 종주" userId="ee80f6e723cc3280" providerId="LiveId" clId="{6BB30BAA-8DC5-4A08-88BE-42605F5B55BD}" dt="2020-01-30T04:44:40.482" v="11976" actId="164"/>
          <ac:spMkLst>
            <pc:docMk/>
            <pc:sldMk cId="1223241820" sldId="704"/>
            <ac:spMk id="20" creationId="{DACB21D3-B1AB-4650-B5EE-E894CBA64B78}"/>
          </ac:spMkLst>
        </pc:spChg>
        <pc:spChg chg="del mod topLvl">
          <ac:chgData name="박 종주" userId="ee80f6e723cc3280" providerId="LiveId" clId="{6BB30BAA-8DC5-4A08-88BE-42605F5B55BD}" dt="2020-01-30T04:44:32.598" v="11975" actId="478"/>
          <ac:spMkLst>
            <pc:docMk/>
            <pc:sldMk cId="1223241820" sldId="704"/>
            <ac:spMk id="21" creationId="{0C895CC7-9293-4B5C-BF3F-2C9357666B2C}"/>
          </ac:spMkLst>
        </pc:spChg>
        <pc:spChg chg="del mod topLvl">
          <ac:chgData name="박 종주" userId="ee80f6e723cc3280" providerId="LiveId" clId="{6BB30BAA-8DC5-4A08-88BE-42605F5B55BD}" dt="2020-01-30T04:44:32.598" v="11975" actId="478"/>
          <ac:spMkLst>
            <pc:docMk/>
            <pc:sldMk cId="1223241820" sldId="704"/>
            <ac:spMk id="22" creationId="{88C9E047-21CA-4DD3-B49D-431E491142A4}"/>
          </ac:spMkLst>
        </pc:spChg>
        <pc:spChg chg="mod topLvl">
          <ac:chgData name="박 종주" userId="ee80f6e723cc3280" providerId="LiveId" clId="{6BB30BAA-8DC5-4A08-88BE-42605F5B55BD}" dt="2020-01-30T05:14:41.449" v="12258" actId="20577"/>
          <ac:spMkLst>
            <pc:docMk/>
            <pc:sldMk cId="1223241820" sldId="704"/>
            <ac:spMk id="23" creationId="{20810434-8236-4FA2-9B31-3C87A55BE926}"/>
          </ac:spMkLst>
        </pc:spChg>
        <pc:spChg chg="add mod">
          <ac:chgData name="박 종주" userId="ee80f6e723cc3280" providerId="LiveId" clId="{6BB30BAA-8DC5-4A08-88BE-42605F5B55BD}" dt="2020-01-30T05:14:38.251" v="12257" actId="20577"/>
          <ac:spMkLst>
            <pc:docMk/>
            <pc:sldMk cId="1223241820" sldId="704"/>
            <ac:spMk id="25" creationId="{C154AEC2-830B-4D89-AD14-0139FECC02B5}"/>
          </ac:spMkLst>
        </pc:spChg>
        <pc:spChg chg="add mod">
          <ac:chgData name="박 종주" userId="ee80f6e723cc3280" providerId="LiveId" clId="{6BB30BAA-8DC5-4A08-88BE-42605F5B55BD}" dt="2020-01-31T08:45:23.004" v="15871" actId="1076"/>
          <ac:spMkLst>
            <pc:docMk/>
            <pc:sldMk cId="1223241820" sldId="704"/>
            <ac:spMk id="32" creationId="{E1F3894C-CF4C-4284-9DCF-01D73926A925}"/>
          </ac:spMkLst>
        </pc:spChg>
        <pc:grpChg chg="add mod">
          <ac:chgData name="박 종주" userId="ee80f6e723cc3280" providerId="LiveId" clId="{6BB30BAA-8DC5-4A08-88BE-42605F5B55BD}" dt="2020-01-30T04:43:01.636" v="11958" actId="1076"/>
          <ac:grpSpMkLst>
            <pc:docMk/>
            <pc:sldMk cId="1223241820" sldId="704"/>
            <ac:grpSpMk id="5" creationId="{7516FBC9-8D40-417D-AB86-E714700C3EF1}"/>
          </ac:grpSpMkLst>
        </pc:grpChg>
        <pc:grpChg chg="add del">
          <ac:chgData name="박 종주" userId="ee80f6e723cc3280" providerId="LiveId" clId="{6BB30BAA-8DC5-4A08-88BE-42605F5B55BD}" dt="2020-01-30T04:44:29.163" v="11974" actId="165"/>
          <ac:grpSpMkLst>
            <pc:docMk/>
            <pc:sldMk cId="1223241820" sldId="704"/>
            <ac:grpSpMk id="19" creationId="{86FCFA73-3455-4516-A4AA-727414287616}"/>
          </ac:grpSpMkLst>
        </pc:grpChg>
        <pc:grpChg chg="add mod">
          <ac:chgData name="박 종주" userId="ee80f6e723cc3280" providerId="LiveId" clId="{6BB30BAA-8DC5-4A08-88BE-42605F5B55BD}" dt="2020-01-30T04:44:40.482" v="11976" actId="164"/>
          <ac:grpSpMkLst>
            <pc:docMk/>
            <pc:sldMk cId="1223241820" sldId="704"/>
            <ac:grpSpMk id="24" creationId="{7D24D25D-9796-45BE-9A4A-16627319988E}"/>
          </ac:grpSpMkLst>
        </pc:grpChg>
        <pc:grpChg chg="add">
          <ac:chgData name="박 종주" userId="ee80f6e723cc3280" providerId="LiveId" clId="{6BB30BAA-8DC5-4A08-88BE-42605F5B55BD}" dt="2020-01-30T05:16:37.663" v="12276"/>
          <ac:grpSpMkLst>
            <pc:docMk/>
            <pc:sldMk cId="1223241820" sldId="704"/>
            <ac:grpSpMk id="27" creationId="{00A79CE4-C4C0-4262-88C8-46085B83047E}"/>
          </ac:grpSpMkLst>
        </pc:grpChg>
        <pc:graphicFrameChg chg="add mod modGraphic">
          <ac:chgData name="박 종주" userId="ee80f6e723cc3280" providerId="LiveId" clId="{6BB30BAA-8DC5-4A08-88BE-42605F5B55BD}" dt="2020-01-30T05:15:36.607" v="12272" actId="1036"/>
          <ac:graphicFrameMkLst>
            <pc:docMk/>
            <pc:sldMk cId="1223241820" sldId="704"/>
            <ac:graphicFrameMk id="26" creationId="{CC2C8263-A99C-4281-9008-65333D24DC6D}"/>
          </ac:graphicFrameMkLst>
        </pc:graphicFrameChg>
      </pc:sldChg>
      <pc:sldChg chg="add del ord">
        <pc:chgData name="박 종주" userId="ee80f6e723cc3280" providerId="LiveId" clId="{6BB30BAA-8DC5-4A08-88BE-42605F5B55BD}" dt="2020-01-30T09:02:27.433" v="13938" actId="47"/>
        <pc:sldMkLst>
          <pc:docMk/>
          <pc:sldMk cId="2287916900" sldId="705"/>
        </pc:sldMkLst>
      </pc:sldChg>
      <pc:sldChg chg="add del">
        <pc:chgData name="박 종주" userId="ee80f6e723cc3280" providerId="LiveId" clId="{6BB30BAA-8DC5-4A08-88BE-42605F5B55BD}" dt="2020-01-30T04:46:08.462" v="11984"/>
        <pc:sldMkLst>
          <pc:docMk/>
          <pc:sldMk cId="3901208079" sldId="705"/>
        </pc:sldMkLst>
      </pc:sldChg>
      <pc:sldChg chg="modSp add">
        <pc:chgData name="박 종주" userId="ee80f6e723cc3280" providerId="LiveId" clId="{6BB30BAA-8DC5-4A08-88BE-42605F5B55BD}" dt="2020-01-30T09:14:41.767" v="14091"/>
        <pc:sldMkLst>
          <pc:docMk/>
          <pc:sldMk cId="4148047251" sldId="705"/>
        </pc:sldMkLst>
        <pc:spChg chg="mod">
          <ac:chgData name="박 종주" userId="ee80f6e723cc3280" providerId="LiveId" clId="{6BB30BAA-8DC5-4A08-88BE-42605F5B55BD}" dt="2020-01-30T09:11:14.068" v="14045"/>
          <ac:spMkLst>
            <pc:docMk/>
            <pc:sldMk cId="4148047251" sldId="705"/>
            <ac:spMk id="2" creationId="{35945ACB-7992-43D6-85E0-57DBF4AF9EDC}"/>
          </ac:spMkLst>
        </pc:spChg>
        <pc:spChg chg="mod">
          <ac:chgData name="박 종주" userId="ee80f6e723cc3280" providerId="LiveId" clId="{6BB30BAA-8DC5-4A08-88BE-42605F5B55BD}" dt="2020-01-30T09:11:26.448" v="14047"/>
          <ac:spMkLst>
            <pc:docMk/>
            <pc:sldMk cId="4148047251" sldId="705"/>
            <ac:spMk id="199" creationId="{75949DD5-C058-4BFB-9A30-A87F71E5F6B4}"/>
          </ac:spMkLst>
        </pc:spChg>
        <pc:graphicFrameChg chg="mod modGraphic">
          <ac:chgData name="박 종주" userId="ee80f6e723cc3280" providerId="LiveId" clId="{6BB30BAA-8DC5-4A08-88BE-42605F5B55BD}" dt="2020-01-30T09:14:41.767" v="14091"/>
          <ac:graphicFrameMkLst>
            <pc:docMk/>
            <pc:sldMk cId="4148047251" sldId="705"/>
            <ac:graphicFrameMk id="74" creationId="{864D37CE-3566-4A1B-B498-0EA0CEA5918E}"/>
          </ac:graphicFrameMkLst>
        </pc:graphicFrameChg>
      </pc:sldChg>
      <pc:sldChg chg="addSp delSp modSp add">
        <pc:chgData name="박 종주" userId="ee80f6e723cc3280" providerId="LiveId" clId="{6BB30BAA-8DC5-4A08-88BE-42605F5B55BD}" dt="2020-01-30T09:17:42.781" v="14191" actId="6549"/>
        <pc:sldMkLst>
          <pc:docMk/>
          <pc:sldMk cId="812430965" sldId="706"/>
        </pc:sldMkLst>
        <pc:spChg chg="mod">
          <ac:chgData name="박 종주" userId="ee80f6e723cc3280" providerId="LiveId" clId="{6BB30BAA-8DC5-4A08-88BE-42605F5B55BD}" dt="2020-01-30T09:11:17.985" v="14046"/>
          <ac:spMkLst>
            <pc:docMk/>
            <pc:sldMk cId="812430965" sldId="706"/>
            <ac:spMk id="2" creationId="{35945ACB-7992-43D6-85E0-57DBF4AF9EDC}"/>
          </ac:spMkLst>
        </pc:spChg>
        <pc:spChg chg="del">
          <ac:chgData name="박 종주" userId="ee80f6e723cc3280" providerId="LiveId" clId="{6BB30BAA-8DC5-4A08-88BE-42605F5B55BD}" dt="2020-01-30T09:11:04.076" v="14044" actId="478"/>
          <ac:spMkLst>
            <pc:docMk/>
            <pc:sldMk cId="812430965" sldId="706"/>
            <ac:spMk id="88" creationId="{92CE108F-E299-4A04-8A5B-8176A490AF6A}"/>
          </ac:spMkLst>
        </pc:spChg>
        <pc:spChg chg="del">
          <ac:chgData name="박 종주" userId="ee80f6e723cc3280" providerId="LiveId" clId="{6BB30BAA-8DC5-4A08-88BE-42605F5B55BD}" dt="2020-01-30T09:11:04.076" v="14044" actId="478"/>
          <ac:spMkLst>
            <pc:docMk/>
            <pc:sldMk cId="812430965" sldId="706"/>
            <ac:spMk id="89" creationId="{BB9A901B-86D5-46DB-BC1B-15ABC91DFA71}"/>
          </ac:spMkLst>
        </pc:spChg>
        <pc:spChg chg="mod">
          <ac:chgData name="박 종주" userId="ee80f6e723cc3280" providerId="LiveId" clId="{6BB30BAA-8DC5-4A08-88BE-42605F5B55BD}" dt="2020-01-30T09:16:18.650" v="14099" actId="20577"/>
          <ac:spMkLst>
            <pc:docMk/>
            <pc:sldMk cId="812430965" sldId="706"/>
            <ac:spMk id="97" creationId="{6C8D430E-DE8B-4EED-A470-E0A61022DD6C}"/>
          </ac:spMkLst>
        </pc:spChg>
        <pc:spChg chg="mod">
          <ac:chgData name="박 종주" userId="ee80f6e723cc3280" providerId="LiveId" clId="{6BB30BAA-8DC5-4A08-88BE-42605F5B55BD}" dt="2020-01-30T09:16:21.365" v="14101" actId="20577"/>
          <ac:spMkLst>
            <pc:docMk/>
            <pc:sldMk cId="812430965" sldId="706"/>
            <ac:spMk id="99" creationId="{E2013B66-3B4A-47A3-ABAF-E82AF9036D4B}"/>
          </ac:spMkLst>
        </pc:spChg>
        <pc:spChg chg="mod">
          <ac:chgData name="박 종주" userId="ee80f6e723cc3280" providerId="LiveId" clId="{6BB30BAA-8DC5-4A08-88BE-42605F5B55BD}" dt="2020-01-30T09:16:30.332" v="14103" actId="20577"/>
          <ac:spMkLst>
            <pc:docMk/>
            <pc:sldMk cId="812430965" sldId="706"/>
            <ac:spMk id="105" creationId="{A0BB239C-820B-4930-AE8D-8E30FBE94F7A}"/>
          </ac:spMkLst>
        </pc:spChg>
        <pc:spChg chg="mod">
          <ac:chgData name="박 종주" userId="ee80f6e723cc3280" providerId="LiveId" clId="{6BB30BAA-8DC5-4A08-88BE-42605F5B55BD}" dt="2020-01-30T09:16:33.810" v="14105" actId="20577"/>
          <ac:spMkLst>
            <pc:docMk/>
            <pc:sldMk cId="812430965" sldId="706"/>
            <ac:spMk id="106" creationId="{7C02E44D-1031-4166-BA90-83A3091D052A}"/>
          </ac:spMkLst>
        </pc:spChg>
        <pc:spChg chg="mod">
          <ac:chgData name="박 종주" userId="ee80f6e723cc3280" providerId="LiveId" clId="{6BB30BAA-8DC5-4A08-88BE-42605F5B55BD}" dt="2020-01-30T09:12:59.490" v="14059" actId="14100"/>
          <ac:spMkLst>
            <pc:docMk/>
            <pc:sldMk cId="812430965" sldId="706"/>
            <ac:spMk id="130" creationId="{CC39714A-6A18-4FAF-A516-7848ABDCCF0C}"/>
          </ac:spMkLst>
        </pc:spChg>
        <pc:spChg chg="mod">
          <ac:chgData name="박 종주" userId="ee80f6e723cc3280" providerId="LiveId" clId="{6BB30BAA-8DC5-4A08-88BE-42605F5B55BD}" dt="2020-01-30T09:12:59.490" v="14059" actId="14100"/>
          <ac:spMkLst>
            <pc:docMk/>
            <pc:sldMk cId="812430965" sldId="706"/>
            <ac:spMk id="131" creationId="{EEF69A04-1DBB-407B-B27A-8D6DFAF63F39}"/>
          </ac:spMkLst>
        </pc:spChg>
        <pc:spChg chg="del">
          <ac:chgData name="박 종주" userId="ee80f6e723cc3280" providerId="LiveId" clId="{6BB30BAA-8DC5-4A08-88BE-42605F5B55BD}" dt="2020-01-30T09:11:04.076" v="14044" actId="478"/>
          <ac:spMkLst>
            <pc:docMk/>
            <pc:sldMk cId="812430965" sldId="706"/>
            <ac:spMk id="172" creationId="{8B28573C-789A-4F9A-BE00-5D28A69EA1C3}"/>
          </ac:spMkLst>
        </pc:spChg>
        <pc:grpChg chg="del">
          <ac:chgData name="박 종주" userId="ee80f6e723cc3280" providerId="LiveId" clId="{6BB30BAA-8DC5-4A08-88BE-42605F5B55BD}" dt="2020-01-30T09:11:58.675" v="14048" actId="478"/>
          <ac:grpSpMkLst>
            <pc:docMk/>
            <pc:sldMk cId="812430965" sldId="706"/>
            <ac:grpSpMk id="51" creationId="{E5CD68AE-9D56-4173-BDC0-B6B643E5D608}"/>
          </ac:grpSpMkLst>
        </pc:grpChg>
        <pc:grpChg chg="del">
          <ac:chgData name="박 종주" userId="ee80f6e723cc3280" providerId="LiveId" clId="{6BB30BAA-8DC5-4A08-88BE-42605F5B55BD}" dt="2020-01-30T09:11:58.675" v="14048" actId="478"/>
          <ac:grpSpMkLst>
            <pc:docMk/>
            <pc:sldMk cId="812430965" sldId="706"/>
            <ac:grpSpMk id="59" creationId="{51134712-269F-4819-BEAC-2CF0557177C9}"/>
          </ac:grpSpMkLst>
        </pc:grpChg>
        <pc:grpChg chg="del">
          <ac:chgData name="박 종주" userId="ee80f6e723cc3280" providerId="LiveId" clId="{6BB30BAA-8DC5-4A08-88BE-42605F5B55BD}" dt="2020-01-30T09:11:58.675" v="14048" actId="478"/>
          <ac:grpSpMkLst>
            <pc:docMk/>
            <pc:sldMk cId="812430965" sldId="706"/>
            <ac:grpSpMk id="81" creationId="{A0575D96-ADDE-4C15-8363-8E157EDC5B46}"/>
          </ac:grpSpMkLst>
        </pc:grpChg>
        <pc:grpChg chg="add mod">
          <ac:chgData name="박 종주" userId="ee80f6e723cc3280" providerId="LiveId" clId="{6BB30BAA-8DC5-4A08-88BE-42605F5B55BD}" dt="2020-01-30T09:12:11.369" v="14057" actId="1035"/>
          <ac:grpSpMkLst>
            <pc:docMk/>
            <pc:sldMk cId="812430965" sldId="706"/>
            <ac:grpSpMk id="94" creationId="{23FBEDB6-54B7-4774-B0FF-34F481AB55C9}"/>
          </ac:grpSpMkLst>
        </pc:grpChg>
        <pc:grpChg chg="add mod">
          <ac:chgData name="박 종주" userId="ee80f6e723cc3280" providerId="LiveId" clId="{6BB30BAA-8DC5-4A08-88BE-42605F5B55BD}" dt="2020-01-30T09:12:11.369" v="14057" actId="1035"/>
          <ac:grpSpMkLst>
            <pc:docMk/>
            <pc:sldMk cId="812430965" sldId="706"/>
            <ac:grpSpMk id="98" creationId="{A15D1C70-5193-4A65-AB19-58F261D7563E}"/>
          </ac:grpSpMkLst>
        </pc:grpChg>
        <pc:grpChg chg="add mod">
          <ac:chgData name="박 종주" userId="ee80f6e723cc3280" providerId="LiveId" clId="{6BB30BAA-8DC5-4A08-88BE-42605F5B55BD}" dt="2020-01-30T09:13:04.839" v="14066" actId="1035"/>
          <ac:grpSpMkLst>
            <pc:docMk/>
            <pc:sldMk cId="812430965" sldId="706"/>
            <ac:grpSpMk id="102" creationId="{C2AED8CF-C0FF-4092-A332-F06B5F0463BD}"/>
          </ac:grpSpMkLst>
        </pc:grpChg>
        <pc:grpChg chg="del">
          <ac:chgData name="박 종주" userId="ee80f6e723cc3280" providerId="LiveId" clId="{6BB30BAA-8DC5-4A08-88BE-42605F5B55BD}" dt="2020-01-30T09:11:04.076" v="14044" actId="478"/>
          <ac:grpSpMkLst>
            <pc:docMk/>
            <pc:sldMk cId="812430965" sldId="706"/>
            <ac:grpSpMk id="133" creationId="{4706E8EB-BEA0-4B60-9826-DB458B641C02}"/>
          </ac:grpSpMkLst>
        </pc:grpChg>
        <pc:grpChg chg="del">
          <ac:chgData name="박 종주" userId="ee80f6e723cc3280" providerId="LiveId" clId="{6BB30BAA-8DC5-4A08-88BE-42605F5B55BD}" dt="2020-01-30T09:11:04.076" v="14044" actId="478"/>
          <ac:grpSpMkLst>
            <pc:docMk/>
            <pc:sldMk cId="812430965" sldId="706"/>
            <ac:grpSpMk id="185" creationId="{A4357C90-75DE-412F-B102-023ADDD05472}"/>
          </ac:grpSpMkLst>
        </pc:grpChg>
        <pc:grpChg chg="del">
          <ac:chgData name="박 종주" userId="ee80f6e723cc3280" providerId="LiveId" clId="{6BB30BAA-8DC5-4A08-88BE-42605F5B55BD}" dt="2020-01-30T09:11:58.675" v="14048" actId="478"/>
          <ac:grpSpMkLst>
            <pc:docMk/>
            <pc:sldMk cId="812430965" sldId="706"/>
            <ac:grpSpMk id="223" creationId="{881D845B-02B8-4132-B059-43C379D9E3D5}"/>
          </ac:grpSpMkLst>
        </pc:grpChg>
        <pc:grpChg chg="del">
          <ac:chgData name="박 종주" userId="ee80f6e723cc3280" providerId="LiveId" clId="{6BB30BAA-8DC5-4A08-88BE-42605F5B55BD}" dt="2020-01-30T09:11:58.675" v="14048" actId="478"/>
          <ac:grpSpMkLst>
            <pc:docMk/>
            <pc:sldMk cId="812430965" sldId="706"/>
            <ac:grpSpMk id="224" creationId="{A70E7744-123A-4664-9A20-B0DB8FFC5DD6}"/>
          </ac:grpSpMkLst>
        </pc:grpChg>
        <pc:grpChg chg="del">
          <ac:chgData name="박 종주" userId="ee80f6e723cc3280" providerId="LiveId" clId="{6BB30BAA-8DC5-4A08-88BE-42605F5B55BD}" dt="2020-01-30T09:11:58.675" v="14048" actId="478"/>
          <ac:grpSpMkLst>
            <pc:docMk/>
            <pc:sldMk cId="812430965" sldId="706"/>
            <ac:grpSpMk id="226" creationId="{01EEF154-55EC-4A12-8A26-BD234BF87391}"/>
          </ac:grpSpMkLst>
        </pc:grpChg>
        <pc:grpChg chg="del">
          <ac:chgData name="박 종주" userId="ee80f6e723cc3280" providerId="LiveId" clId="{6BB30BAA-8DC5-4A08-88BE-42605F5B55BD}" dt="2020-01-30T09:11:04.076" v="14044" actId="478"/>
          <ac:grpSpMkLst>
            <pc:docMk/>
            <pc:sldMk cId="812430965" sldId="706"/>
            <ac:grpSpMk id="241" creationId="{8A7B69CE-8FB1-4884-A5C9-AAB3D6D7C113}"/>
          </ac:grpSpMkLst>
        </pc:grpChg>
        <pc:graphicFrameChg chg="mod modGraphic">
          <ac:chgData name="박 종주" userId="ee80f6e723cc3280" providerId="LiveId" clId="{6BB30BAA-8DC5-4A08-88BE-42605F5B55BD}" dt="2020-01-30T09:17:42.781" v="14191" actId="6549"/>
          <ac:graphicFrameMkLst>
            <pc:docMk/>
            <pc:sldMk cId="812430965" sldId="706"/>
            <ac:graphicFrameMk id="74" creationId="{864D37CE-3566-4A1B-B498-0EA0CEA5918E}"/>
          </ac:graphicFrameMkLst>
        </pc:graphicFrameChg>
      </pc:sldChg>
      <pc:sldChg chg="addSp delSp modSp add">
        <pc:chgData name="박 종주" userId="ee80f6e723cc3280" providerId="LiveId" clId="{6BB30BAA-8DC5-4A08-88BE-42605F5B55BD}" dt="2020-01-31T09:06:05.763" v="16288" actId="20577"/>
        <pc:sldMkLst>
          <pc:docMk/>
          <pc:sldMk cId="2660779567" sldId="707"/>
        </pc:sldMkLst>
        <pc:spChg chg="mod">
          <ac:chgData name="박 종주" userId="ee80f6e723cc3280" providerId="LiveId" clId="{6BB30BAA-8DC5-4A08-88BE-42605F5B55BD}" dt="2020-01-31T05:06:18.820" v="14194"/>
          <ac:spMkLst>
            <pc:docMk/>
            <pc:sldMk cId="2660779567" sldId="707"/>
            <ac:spMk id="2" creationId="{028088C3-11A2-4797-8B2B-E05EA2D5D58A}"/>
          </ac:spMkLst>
        </pc:spChg>
        <pc:spChg chg="del">
          <ac:chgData name="박 종주" userId="ee80f6e723cc3280" providerId="LiveId" clId="{6BB30BAA-8DC5-4A08-88BE-42605F5B55BD}" dt="2020-01-31T06:05:08.478" v="14499" actId="478"/>
          <ac:spMkLst>
            <pc:docMk/>
            <pc:sldMk cId="2660779567" sldId="707"/>
            <ac:spMk id="22" creationId="{091D65AE-998C-4093-8385-86F16C0178BA}"/>
          </ac:spMkLst>
        </pc:spChg>
        <pc:spChg chg="mod">
          <ac:chgData name="박 종주" userId="ee80f6e723cc3280" providerId="LiveId" clId="{6BB30BAA-8DC5-4A08-88BE-42605F5B55BD}" dt="2020-01-31T06:04:49.779" v="14494" actId="20577"/>
          <ac:spMkLst>
            <pc:docMk/>
            <pc:sldMk cId="2660779567" sldId="707"/>
            <ac:spMk id="26" creationId="{F42A6687-57C8-4808-9F82-756A96689021}"/>
          </ac:spMkLst>
        </pc:spChg>
        <pc:spChg chg="del mod">
          <ac:chgData name="박 종주" userId="ee80f6e723cc3280" providerId="LiveId" clId="{6BB30BAA-8DC5-4A08-88BE-42605F5B55BD}" dt="2020-01-31T06:05:08.478" v="14499" actId="478"/>
          <ac:spMkLst>
            <pc:docMk/>
            <pc:sldMk cId="2660779567" sldId="707"/>
            <ac:spMk id="28" creationId="{FCF0B48F-8288-4DB3-8EF5-0AE0BFF6933A}"/>
          </ac:spMkLst>
        </pc:spChg>
        <pc:spChg chg="del mod">
          <ac:chgData name="박 종주" userId="ee80f6e723cc3280" providerId="LiveId" clId="{6BB30BAA-8DC5-4A08-88BE-42605F5B55BD}" dt="2020-01-31T07:30:21.079" v="15234" actId="478"/>
          <ac:spMkLst>
            <pc:docMk/>
            <pc:sldMk cId="2660779567" sldId="707"/>
            <ac:spMk id="29" creationId="{FC1EE000-B3CA-4CA4-B4B7-944641447DD7}"/>
          </ac:spMkLst>
        </pc:spChg>
        <pc:spChg chg="del mod">
          <ac:chgData name="박 종주" userId="ee80f6e723cc3280" providerId="LiveId" clId="{6BB30BAA-8DC5-4A08-88BE-42605F5B55BD}" dt="2020-01-31T07:30:20.117" v="15233" actId="478"/>
          <ac:spMkLst>
            <pc:docMk/>
            <pc:sldMk cId="2660779567" sldId="707"/>
            <ac:spMk id="49" creationId="{CBCF3B4F-DA0B-4558-9FF1-B44DCEDE1726}"/>
          </ac:spMkLst>
        </pc:spChg>
        <pc:spChg chg="mod">
          <ac:chgData name="박 종주" userId="ee80f6e723cc3280" providerId="LiveId" clId="{6BB30BAA-8DC5-4A08-88BE-42605F5B55BD}" dt="2020-01-31T06:04:51.607" v="14495" actId="20577"/>
          <ac:spMkLst>
            <pc:docMk/>
            <pc:sldMk cId="2660779567" sldId="707"/>
            <ac:spMk id="80" creationId="{8330E713-4EB4-410E-8FC4-BB38E33B36FC}"/>
          </ac:spMkLst>
        </pc:spChg>
        <pc:spChg chg="mod">
          <ac:chgData name="박 종주" userId="ee80f6e723cc3280" providerId="LiveId" clId="{6BB30BAA-8DC5-4A08-88BE-42605F5B55BD}" dt="2020-01-31T06:04:52.950" v="14496" actId="20577"/>
          <ac:spMkLst>
            <pc:docMk/>
            <pc:sldMk cId="2660779567" sldId="707"/>
            <ac:spMk id="82" creationId="{58A12AC8-CB4D-4922-B94D-83010154CC15}"/>
          </ac:spMkLst>
        </pc:spChg>
        <pc:spChg chg="mod">
          <ac:chgData name="박 종주" userId="ee80f6e723cc3280" providerId="LiveId" clId="{6BB30BAA-8DC5-4A08-88BE-42605F5B55BD}" dt="2020-01-31T08:47:13.114" v="15897" actId="20577"/>
          <ac:spMkLst>
            <pc:docMk/>
            <pc:sldMk cId="2660779567" sldId="707"/>
            <ac:spMk id="94" creationId="{1231BCEA-5E79-4960-89D7-8DCF24B2F2AF}"/>
          </ac:spMkLst>
        </pc:spChg>
        <pc:spChg chg="add mod">
          <ac:chgData name="박 종주" userId="ee80f6e723cc3280" providerId="LiveId" clId="{6BB30BAA-8DC5-4A08-88BE-42605F5B55BD}" dt="2020-01-31T08:17:23.368" v="15715" actId="1036"/>
          <ac:spMkLst>
            <pc:docMk/>
            <pc:sldMk cId="2660779567" sldId="707"/>
            <ac:spMk id="96" creationId="{B9E0CEB5-E41E-4D70-9E22-E778A0B70BC7}"/>
          </ac:spMkLst>
        </pc:spChg>
        <pc:spChg chg="add mod">
          <ac:chgData name="박 종주" userId="ee80f6e723cc3280" providerId="LiveId" clId="{6BB30BAA-8DC5-4A08-88BE-42605F5B55BD}" dt="2020-01-31T08:17:23.368" v="15715" actId="1036"/>
          <ac:spMkLst>
            <pc:docMk/>
            <pc:sldMk cId="2660779567" sldId="707"/>
            <ac:spMk id="97" creationId="{FAB7FAFE-2A23-4575-B20E-07D8E70B4436}"/>
          </ac:spMkLst>
        </pc:spChg>
        <pc:spChg chg="add mod">
          <ac:chgData name="박 종주" userId="ee80f6e723cc3280" providerId="LiveId" clId="{6BB30BAA-8DC5-4A08-88BE-42605F5B55BD}" dt="2020-01-31T08:45:50.825" v="15887" actId="1038"/>
          <ac:spMkLst>
            <pc:docMk/>
            <pc:sldMk cId="2660779567" sldId="707"/>
            <ac:spMk id="98" creationId="{3B98A3B3-CDDD-4CD0-9CE5-AFE040FCF987}"/>
          </ac:spMkLst>
        </pc:spChg>
        <pc:spChg chg="add mod">
          <ac:chgData name="박 종주" userId="ee80f6e723cc3280" providerId="LiveId" clId="{6BB30BAA-8DC5-4A08-88BE-42605F5B55BD}" dt="2020-01-31T08:47:09.896" v="15896" actId="20577"/>
          <ac:spMkLst>
            <pc:docMk/>
            <pc:sldMk cId="2660779567" sldId="707"/>
            <ac:spMk id="99" creationId="{D60CD6C4-74BD-4136-878B-BB46FDAC8656}"/>
          </ac:spMkLst>
        </pc:spChg>
        <pc:grpChg chg="add">
          <ac:chgData name="박 종주" userId="ee80f6e723cc3280" providerId="LiveId" clId="{6BB30BAA-8DC5-4A08-88BE-42605F5B55BD}" dt="2020-01-31T06:02:39.304" v="14420"/>
          <ac:grpSpMkLst>
            <pc:docMk/>
            <pc:sldMk cId="2660779567" sldId="707"/>
            <ac:grpSpMk id="43" creationId="{4BBE1D76-430F-42E1-8B24-A6E610E2F895}"/>
          </ac:grpSpMkLst>
        </pc:grpChg>
        <pc:grpChg chg="del">
          <ac:chgData name="박 종주" userId="ee80f6e723cc3280" providerId="LiveId" clId="{6BB30BAA-8DC5-4A08-88BE-42605F5B55BD}" dt="2020-01-31T06:02:26.245" v="14419" actId="478"/>
          <ac:grpSpMkLst>
            <pc:docMk/>
            <pc:sldMk cId="2660779567" sldId="707"/>
            <ac:grpSpMk id="50" creationId="{E245D40C-DE35-4FE3-99DC-E6C5DB2ABE6C}"/>
          </ac:grpSpMkLst>
        </pc:grpChg>
        <pc:grpChg chg="add mod">
          <ac:chgData name="박 종주" userId="ee80f6e723cc3280" providerId="LiveId" clId="{6BB30BAA-8DC5-4A08-88BE-42605F5B55BD}" dt="2020-01-31T07:39:35.510" v="15469" actId="1076"/>
          <ac:grpSpMkLst>
            <pc:docMk/>
            <pc:sldMk cId="2660779567" sldId="707"/>
            <ac:grpSpMk id="92" creationId="{19C4E0DF-4754-4658-8301-67502E849362}"/>
          </ac:grpSpMkLst>
        </pc:grpChg>
        <pc:graphicFrameChg chg="del mod modGraphic">
          <ac:chgData name="박 종주" userId="ee80f6e723cc3280" providerId="LiveId" clId="{6BB30BAA-8DC5-4A08-88BE-42605F5B55BD}" dt="2020-01-31T07:30:17.442" v="15232" actId="478"/>
          <ac:graphicFrameMkLst>
            <pc:docMk/>
            <pc:sldMk cId="2660779567" sldId="707"/>
            <ac:graphicFrameMk id="20" creationId="{8C3E9881-FBE4-469B-92BB-1CF9D1D0206F}"/>
          </ac:graphicFrameMkLst>
        </pc:graphicFrameChg>
        <pc:graphicFrameChg chg="del">
          <ac:chgData name="박 종주" userId="ee80f6e723cc3280" providerId="LiveId" clId="{6BB30BAA-8DC5-4A08-88BE-42605F5B55BD}" dt="2020-01-31T06:03:14.951" v="14421" actId="478"/>
          <ac:graphicFrameMkLst>
            <pc:docMk/>
            <pc:sldMk cId="2660779567" sldId="707"/>
            <ac:graphicFrameMk id="25" creationId="{E6A18C71-A97D-4321-82E7-312605FC4590}"/>
          </ac:graphicFrameMkLst>
        </pc:graphicFrameChg>
        <pc:graphicFrameChg chg="add mod modGraphic">
          <ac:chgData name="박 종주" userId="ee80f6e723cc3280" providerId="LiveId" clId="{6BB30BAA-8DC5-4A08-88BE-42605F5B55BD}" dt="2020-01-31T09:06:05.763" v="16288" actId="20577"/>
          <ac:graphicFrameMkLst>
            <pc:docMk/>
            <pc:sldMk cId="2660779567" sldId="707"/>
            <ac:graphicFrameMk id="91" creationId="{B7E179D3-D890-4877-A95D-AB0576252738}"/>
          </ac:graphicFrameMkLst>
        </pc:graphicFrameChg>
        <pc:graphicFrameChg chg="add mod modGraphic">
          <ac:chgData name="박 종주" userId="ee80f6e723cc3280" providerId="LiveId" clId="{6BB30BAA-8DC5-4A08-88BE-42605F5B55BD}" dt="2020-01-31T09:05:51.302" v="16274"/>
          <ac:graphicFrameMkLst>
            <pc:docMk/>
            <pc:sldMk cId="2660779567" sldId="707"/>
            <ac:graphicFrameMk id="95" creationId="{1DAFF471-B36D-4828-945C-43A21ECDACCE}"/>
          </ac:graphicFrameMkLst>
        </pc:graphicFrameChg>
      </pc:sldChg>
      <pc:sldChg chg="addSp delSp modSp add">
        <pc:chgData name="박 종주" userId="ee80f6e723cc3280" providerId="LiveId" clId="{6BB30BAA-8DC5-4A08-88BE-42605F5B55BD}" dt="2020-01-31T09:49:24.703" v="17420" actId="1038"/>
        <pc:sldMkLst>
          <pc:docMk/>
          <pc:sldMk cId="2135236460" sldId="708"/>
        </pc:sldMkLst>
        <pc:spChg chg="mod">
          <ac:chgData name="박 종주" userId="ee80f6e723cc3280" providerId="LiveId" clId="{6BB30BAA-8DC5-4A08-88BE-42605F5B55BD}" dt="2020-01-31T08:47:55.745" v="15963"/>
          <ac:spMkLst>
            <pc:docMk/>
            <pc:sldMk cId="2135236460" sldId="708"/>
            <ac:spMk id="2" creationId="{35945ACB-7992-43D6-85E0-57DBF4AF9EDC}"/>
          </ac:spMkLst>
        </pc:spChg>
        <pc:spChg chg="mod">
          <ac:chgData name="박 종주" userId="ee80f6e723cc3280" providerId="LiveId" clId="{6BB30BAA-8DC5-4A08-88BE-42605F5B55BD}" dt="2020-01-31T09:48:25.938" v="17343" actId="1038"/>
          <ac:spMkLst>
            <pc:docMk/>
            <pc:sldMk cId="2135236460" sldId="708"/>
            <ac:spMk id="13" creationId="{07F4DCF9-CF0E-435B-AFA1-CD49003B9A60}"/>
          </ac:spMkLst>
        </pc:spChg>
        <pc:spChg chg="mod">
          <ac:chgData name="박 종주" userId="ee80f6e723cc3280" providerId="LiveId" clId="{6BB30BAA-8DC5-4A08-88BE-42605F5B55BD}" dt="2020-01-31T06:47:45.474" v="14763" actId="20577"/>
          <ac:spMkLst>
            <pc:docMk/>
            <pc:sldMk cId="2135236460" sldId="708"/>
            <ac:spMk id="48" creationId="{12DB4370-0D96-4405-939C-BDDAB66EA14C}"/>
          </ac:spMkLst>
        </pc:spChg>
        <pc:spChg chg="mod">
          <ac:chgData name="박 종주" userId="ee80f6e723cc3280" providerId="LiveId" clId="{6BB30BAA-8DC5-4A08-88BE-42605F5B55BD}" dt="2020-01-31T09:48:25.938" v="17343" actId="1038"/>
          <ac:spMkLst>
            <pc:docMk/>
            <pc:sldMk cId="2135236460" sldId="708"/>
            <ac:spMk id="49" creationId="{A5DD4516-EAAA-4688-AF6C-F69290F456EA}"/>
          </ac:spMkLst>
        </pc:spChg>
        <pc:spChg chg="mod">
          <ac:chgData name="박 종주" userId="ee80f6e723cc3280" providerId="LiveId" clId="{6BB30BAA-8DC5-4A08-88BE-42605F5B55BD}" dt="2020-01-31T09:48:25.938" v="17343" actId="1038"/>
          <ac:spMkLst>
            <pc:docMk/>
            <pc:sldMk cId="2135236460" sldId="708"/>
            <ac:spMk id="50" creationId="{FCF0F8E4-A67C-49FD-8C60-A70E62A2B70A}"/>
          </ac:spMkLst>
        </pc:spChg>
        <pc:spChg chg="mod">
          <ac:chgData name="박 종주" userId="ee80f6e723cc3280" providerId="LiveId" clId="{6BB30BAA-8DC5-4A08-88BE-42605F5B55BD}" dt="2020-01-31T09:48:25.938" v="17343" actId="1038"/>
          <ac:spMkLst>
            <pc:docMk/>
            <pc:sldMk cId="2135236460" sldId="708"/>
            <ac:spMk id="52" creationId="{03839907-DF20-48CE-8409-8F56B37FDC17}"/>
          </ac:spMkLst>
        </pc:spChg>
        <pc:spChg chg="add mod">
          <ac:chgData name="박 종주" userId="ee80f6e723cc3280" providerId="LiveId" clId="{6BB30BAA-8DC5-4A08-88BE-42605F5B55BD}" dt="2020-01-31T06:50:21.140" v="14931" actId="571"/>
          <ac:spMkLst>
            <pc:docMk/>
            <pc:sldMk cId="2135236460" sldId="708"/>
            <ac:spMk id="57" creationId="{1C7062E8-428A-49C9-89A9-5EC35E716ADE}"/>
          </ac:spMkLst>
        </pc:spChg>
        <pc:spChg chg="mod">
          <ac:chgData name="박 종주" userId="ee80f6e723cc3280" providerId="LiveId" clId="{6BB30BAA-8DC5-4A08-88BE-42605F5B55BD}" dt="2020-01-31T06:50:42.357" v="14952"/>
          <ac:spMkLst>
            <pc:docMk/>
            <pc:sldMk cId="2135236460" sldId="708"/>
            <ac:spMk id="63" creationId="{A40E22BE-5B63-493B-AB22-1C05CA57315C}"/>
          </ac:spMkLst>
        </pc:spChg>
        <pc:spChg chg="mod">
          <ac:chgData name="박 종주" userId="ee80f6e723cc3280" providerId="LiveId" clId="{6BB30BAA-8DC5-4A08-88BE-42605F5B55BD}" dt="2020-01-31T06:50:46.505" v="14970"/>
          <ac:spMkLst>
            <pc:docMk/>
            <pc:sldMk cId="2135236460" sldId="708"/>
            <ac:spMk id="67" creationId="{ECB4DD7D-DA1F-4BD6-9413-044CC7467329}"/>
          </ac:spMkLst>
        </pc:spChg>
        <pc:spChg chg="add mod">
          <ac:chgData name="박 종주" userId="ee80f6e723cc3280" providerId="LiveId" clId="{6BB30BAA-8DC5-4A08-88BE-42605F5B55BD}" dt="2020-01-31T08:48:42.697" v="15995" actId="20577"/>
          <ac:spMkLst>
            <pc:docMk/>
            <pc:sldMk cId="2135236460" sldId="708"/>
            <ac:spMk id="73" creationId="{A9DDA12D-FB73-4738-8E5E-5DAA68A24C9A}"/>
          </ac:spMkLst>
        </pc:spChg>
        <pc:spChg chg="add mod">
          <ac:chgData name="박 종주" userId="ee80f6e723cc3280" providerId="LiveId" clId="{6BB30BAA-8DC5-4A08-88BE-42605F5B55BD}" dt="2020-01-31T08:48:42.697" v="15996" actId="20577"/>
          <ac:spMkLst>
            <pc:docMk/>
            <pc:sldMk cId="2135236460" sldId="708"/>
            <ac:spMk id="75" creationId="{5D37FBED-E8EC-4067-A6B7-5B19181D6F6B}"/>
          </ac:spMkLst>
        </pc:spChg>
        <pc:spChg chg="add del mod">
          <ac:chgData name="박 종주" userId="ee80f6e723cc3280" providerId="LiveId" clId="{6BB30BAA-8DC5-4A08-88BE-42605F5B55BD}" dt="2020-01-31T07:09:45.890" v="15099"/>
          <ac:spMkLst>
            <pc:docMk/>
            <pc:sldMk cId="2135236460" sldId="708"/>
            <ac:spMk id="76" creationId="{E8D523E5-22B6-43CE-B589-6CCFDB5DE4D6}"/>
          </ac:spMkLst>
        </pc:spChg>
        <pc:spChg chg="add mod">
          <ac:chgData name="박 종주" userId="ee80f6e723cc3280" providerId="LiveId" clId="{6BB30BAA-8DC5-4A08-88BE-42605F5B55BD}" dt="2020-01-31T08:41:06.804" v="15809" actId="571"/>
          <ac:spMkLst>
            <pc:docMk/>
            <pc:sldMk cId="2135236460" sldId="708"/>
            <ac:spMk id="86" creationId="{D751EA03-4187-473B-AD3F-860899EDBC14}"/>
          </ac:spMkLst>
        </pc:spChg>
        <pc:spChg chg="add mod">
          <ac:chgData name="박 종주" userId="ee80f6e723cc3280" providerId="LiveId" clId="{6BB30BAA-8DC5-4A08-88BE-42605F5B55BD}" dt="2020-01-31T08:41:06.804" v="15809" actId="571"/>
          <ac:spMkLst>
            <pc:docMk/>
            <pc:sldMk cId="2135236460" sldId="708"/>
            <ac:spMk id="87" creationId="{4929C733-D9EB-45D3-BE01-F1320905DB6C}"/>
          </ac:spMkLst>
        </pc:spChg>
        <pc:spChg chg="add del mod">
          <ac:chgData name="박 종주" userId="ee80f6e723cc3280" providerId="LiveId" clId="{6BB30BAA-8DC5-4A08-88BE-42605F5B55BD}" dt="2020-01-31T09:49:15.721" v="17396" actId="478"/>
          <ac:spMkLst>
            <pc:docMk/>
            <pc:sldMk cId="2135236460" sldId="708"/>
            <ac:spMk id="88" creationId="{BD4CC7C2-3019-4A40-9A65-3E2F41B0CF01}"/>
          </ac:spMkLst>
        </pc:spChg>
        <pc:spChg chg="add del mod">
          <ac:chgData name="박 종주" userId="ee80f6e723cc3280" providerId="LiveId" clId="{6BB30BAA-8DC5-4A08-88BE-42605F5B55BD}" dt="2020-01-31T09:49:15.721" v="17396" actId="478"/>
          <ac:spMkLst>
            <pc:docMk/>
            <pc:sldMk cId="2135236460" sldId="708"/>
            <ac:spMk id="89" creationId="{FC1C2839-921A-4232-B7B9-243B28354781}"/>
          </ac:spMkLst>
        </pc:spChg>
        <pc:spChg chg="mod">
          <ac:chgData name="박 종주" userId="ee80f6e723cc3280" providerId="LiveId" clId="{6BB30BAA-8DC5-4A08-88BE-42605F5B55BD}" dt="2020-01-31T06:25:14.415" v="14688"/>
          <ac:spMkLst>
            <pc:docMk/>
            <pc:sldMk cId="2135236460" sldId="708"/>
            <ac:spMk id="114" creationId="{4EC2FEF7-6288-46B4-B90B-913291CD7F23}"/>
          </ac:spMkLst>
        </pc:spChg>
        <pc:spChg chg="mod">
          <ac:chgData name="박 종주" userId="ee80f6e723cc3280" providerId="LiveId" clId="{6BB30BAA-8DC5-4A08-88BE-42605F5B55BD}" dt="2020-01-31T06:26:03.503" v="14712" actId="2085"/>
          <ac:spMkLst>
            <pc:docMk/>
            <pc:sldMk cId="2135236460" sldId="708"/>
            <ac:spMk id="115" creationId="{4C5F9AAE-2B60-43B4-8388-B8C57F227F80}"/>
          </ac:spMkLst>
        </pc:spChg>
        <pc:spChg chg="mod">
          <ac:chgData name="박 종주" userId="ee80f6e723cc3280" providerId="LiveId" clId="{6BB30BAA-8DC5-4A08-88BE-42605F5B55BD}" dt="2020-01-31T08:49:05.067" v="16003" actId="20577"/>
          <ac:spMkLst>
            <pc:docMk/>
            <pc:sldMk cId="2135236460" sldId="708"/>
            <ac:spMk id="116" creationId="{DBF3C013-712B-41F4-9FF2-1B775DA66565}"/>
          </ac:spMkLst>
        </pc:spChg>
        <pc:spChg chg="mod">
          <ac:chgData name="박 종주" userId="ee80f6e723cc3280" providerId="LiveId" clId="{6BB30BAA-8DC5-4A08-88BE-42605F5B55BD}" dt="2020-01-31T08:50:02.777" v="16074" actId="14100"/>
          <ac:spMkLst>
            <pc:docMk/>
            <pc:sldMk cId="2135236460" sldId="708"/>
            <ac:spMk id="130" creationId="{CC39714A-6A18-4FAF-A516-7848ABDCCF0C}"/>
          </ac:spMkLst>
        </pc:spChg>
        <pc:spChg chg="mod">
          <ac:chgData name="박 종주" userId="ee80f6e723cc3280" providerId="LiveId" clId="{6BB30BAA-8DC5-4A08-88BE-42605F5B55BD}" dt="2020-01-31T08:50:02.777" v="16074" actId="14100"/>
          <ac:spMkLst>
            <pc:docMk/>
            <pc:sldMk cId="2135236460" sldId="708"/>
            <ac:spMk id="131" creationId="{EEF69A04-1DBB-407B-B27A-8D6DFAF63F39}"/>
          </ac:spMkLst>
        </pc:spChg>
        <pc:spChg chg="mod">
          <ac:chgData name="박 종주" userId="ee80f6e723cc3280" providerId="LiveId" clId="{6BB30BAA-8DC5-4A08-88BE-42605F5B55BD}" dt="2020-01-31T06:25:09.869" v="14676"/>
          <ac:spMkLst>
            <pc:docMk/>
            <pc:sldMk cId="2135236460" sldId="708"/>
            <ac:spMk id="139" creationId="{504AA922-0311-4E64-B605-D59A09E8B7E1}"/>
          </ac:spMkLst>
        </pc:spChg>
        <pc:spChg chg="mod">
          <ac:chgData name="박 종주" userId="ee80f6e723cc3280" providerId="LiveId" clId="{6BB30BAA-8DC5-4A08-88BE-42605F5B55BD}" dt="2020-01-31T06:25:56.536" v="14711" actId="2085"/>
          <ac:spMkLst>
            <pc:docMk/>
            <pc:sldMk cId="2135236460" sldId="708"/>
            <ac:spMk id="140" creationId="{4A9B57A5-0AFA-4E9C-9577-B2E51F779953}"/>
          </ac:spMkLst>
        </pc:spChg>
        <pc:spChg chg="mod">
          <ac:chgData name="박 종주" userId="ee80f6e723cc3280" providerId="LiveId" clId="{6BB30BAA-8DC5-4A08-88BE-42605F5B55BD}" dt="2020-01-31T08:49:03.083" v="16002" actId="20577"/>
          <ac:spMkLst>
            <pc:docMk/>
            <pc:sldMk cId="2135236460" sldId="708"/>
            <ac:spMk id="141" creationId="{D0672F35-71B6-4D9C-9E5F-52EF95ABEA9A}"/>
          </ac:spMkLst>
        </pc:spChg>
        <pc:spChg chg="mod">
          <ac:chgData name="박 종주" userId="ee80f6e723cc3280" providerId="LiveId" clId="{6BB30BAA-8DC5-4A08-88BE-42605F5B55BD}" dt="2020-01-31T06:24:10.696" v="14604" actId="14100"/>
          <ac:spMkLst>
            <pc:docMk/>
            <pc:sldMk cId="2135236460" sldId="708"/>
            <ac:spMk id="156" creationId="{6737156E-C923-4B8A-9BD5-49E287EE97F3}"/>
          </ac:spMkLst>
        </pc:spChg>
        <pc:spChg chg="mod">
          <ac:chgData name="박 종주" userId="ee80f6e723cc3280" providerId="LiveId" clId="{6BB30BAA-8DC5-4A08-88BE-42605F5B55BD}" dt="2020-01-31T07:42:39.990" v="15554"/>
          <ac:spMkLst>
            <pc:docMk/>
            <pc:sldMk cId="2135236460" sldId="708"/>
            <ac:spMk id="157" creationId="{A21335FB-A581-441B-B755-D875EE717437}"/>
          </ac:spMkLst>
        </pc:spChg>
        <pc:spChg chg="mod">
          <ac:chgData name="박 종주" userId="ee80f6e723cc3280" providerId="LiveId" clId="{6BB30BAA-8DC5-4A08-88BE-42605F5B55BD}" dt="2020-01-31T08:48:55.241" v="15999" actId="20577"/>
          <ac:spMkLst>
            <pc:docMk/>
            <pc:sldMk cId="2135236460" sldId="708"/>
            <ac:spMk id="158" creationId="{EC8A46D7-0EEE-4C8E-9046-B8B9B9FDF845}"/>
          </ac:spMkLst>
        </pc:spChg>
        <pc:spChg chg="mod">
          <ac:chgData name="박 종주" userId="ee80f6e723cc3280" providerId="LiveId" clId="{6BB30BAA-8DC5-4A08-88BE-42605F5B55BD}" dt="2020-01-31T06:24:34.831" v="14629"/>
          <ac:spMkLst>
            <pc:docMk/>
            <pc:sldMk cId="2135236460" sldId="708"/>
            <ac:spMk id="181" creationId="{E8937D09-0FB1-42D1-A189-6D110B2AF949}"/>
          </ac:spMkLst>
        </pc:spChg>
        <pc:spChg chg="mod">
          <ac:chgData name="박 종주" userId="ee80f6e723cc3280" providerId="LiveId" clId="{6BB30BAA-8DC5-4A08-88BE-42605F5B55BD}" dt="2020-01-31T06:24:51.186" v="14652" actId="20577"/>
          <ac:spMkLst>
            <pc:docMk/>
            <pc:sldMk cId="2135236460" sldId="708"/>
            <ac:spMk id="182" creationId="{0E046F66-3F8F-4857-ACE7-A145E8660103}"/>
          </ac:spMkLst>
        </pc:spChg>
        <pc:spChg chg="mod">
          <ac:chgData name="박 종주" userId="ee80f6e723cc3280" providerId="LiveId" clId="{6BB30BAA-8DC5-4A08-88BE-42605F5B55BD}" dt="2020-01-31T08:49:00.318" v="16001" actId="20577"/>
          <ac:spMkLst>
            <pc:docMk/>
            <pc:sldMk cId="2135236460" sldId="708"/>
            <ac:spMk id="183" creationId="{27D01F1C-5286-4100-91AF-9A0275906699}"/>
          </ac:spMkLst>
        </pc:spChg>
        <pc:spChg chg="mod">
          <ac:chgData name="박 종주" userId="ee80f6e723cc3280" providerId="LiveId" clId="{6BB30BAA-8DC5-4A08-88BE-42605F5B55BD}" dt="2020-01-31T08:41:09.569" v="15814" actId="1037"/>
          <ac:spMkLst>
            <pc:docMk/>
            <pc:sldMk cId="2135236460" sldId="708"/>
            <ac:spMk id="184" creationId="{9F75EB38-005C-4C9A-87D4-C5C5350733EC}"/>
          </ac:spMkLst>
        </pc:spChg>
        <pc:grpChg chg="add mod">
          <ac:chgData name="박 종주" userId="ee80f6e723cc3280" providerId="LiveId" clId="{6BB30BAA-8DC5-4A08-88BE-42605F5B55BD}" dt="2020-01-31T08:41:06.085" v="15806" actId="164"/>
          <ac:grpSpMkLst>
            <pc:docMk/>
            <pc:sldMk cId="2135236460" sldId="708"/>
            <ac:grpSpMk id="3" creationId="{B9E63A50-4982-40FB-A8B6-E94406801733}"/>
          </ac:grpSpMkLst>
        </pc:grpChg>
        <pc:grpChg chg="add mod">
          <ac:chgData name="박 종주" userId="ee80f6e723cc3280" providerId="LiveId" clId="{6BB30BAA-8DC5-4A08-88BE-42605F5B55BD}" dt="2020-01-31T09:49:24.703" v="17420" actId="1038"/>
          <ac:grpSpMkLst>
            <pc:docMk/>
            <pc:sldMk cId="2135236460" sldId="708"/>
            <ac:grpSpMk id="4" creationId="{6BF0A6C1-BF8B-4669-8C4E-83A51B8C6DA8}"/>
          </ac:grpSpMkLst>
        </pc:grpChg>
        <pc:grpChg chg="add del mod">
          <ac:chgData name="박 종주" userId="ee80f6e723cc3280" providerId="LiveId" clId="{6BB30BAA-8DC5-4A08-88BE-42605F5B55BD}" dt="2020-01-31T07:44:24.895" v="15555" actId="478"/>
          <ac:grpSpMkLst>
            <pc:docMk/>
            <pc:sldMk cId="2135236460" sldId="708"/>
            <ac:grpSpMk id="47" creationId="{AFB86931-8065-489B-8757-FF4184F92462}"/>
          </ac:grpSpMkLst>
        </pc:grpChg>
        <pc:grpChg chg="add mod">
          <ac:chgData name="박 종주" userId="ee80f6e723cc3280" providerId="LiveId" clId="{6BB30BAA-8DC5-4A08-88BE-42605F5B55BD}" dt="2020-01-31T06:50:21.140" v="14931" actId="571"/>
          <ac:grpSpMkLst>
            <pc:docMk/>
            <pc:sldMk cId="2135236460" sldId="708"/>
            <ac:grpSpMk id="58" creationId="{F9A98185-876D-49AB-9992-8BABD99E030A}"/>
          </ac:grpSpMkLst>
        </pc:grpChg>
        <pc:grpChg chg="add del mod">
          <ac:chgData name="박 종주" userId="ee80f6e723cc3280" providerId="LiveId" clId="{6BB30BAA-8DC5-4A08-88BE-42605F5B55BD}" dt="2020-01-31T07:09:02.525" v="15079" actId="478"/>
          <ac:grpSpMkLst>
            <pc:docMk/>
            <pc:sldMk cId="2135236460" sldId="708"/>
            <ac:grpSpMk id="62" creationId="{6F874B69-4AC3-49F1-82C3-33D4CD3066DF}"/>
          </ac:grpSpMkLst>
        </pc:grpChg>
        <pc:grpChg chg="add del mod">
          <ac:chgData name="박 종주" userId="ee80f6e723cc3280" providerId="LiveId" clId="{6BB30BAA-8DC5-4A08-88BE-42605F5B55BD}" dt="2020-01-31T07:09:04.822" v="15080" actId="478"/>
          <ac:grpSpMkLst>
            <pc:docMk/>
            <pc:sldMk cId="2135236460" sldId="708"/>
            <ac:grpSpMk id="66" creationId="{DB845EB7-FEA6-4C54-8210-DD90EC4A3D33}"/>
          </ac:grpSpMkLst>
        </pc:grpChg>
        <pc:grpChg chg="add del mod">
          <ac:chgData name="박 종주" userId="ee80f6e723cc3280" providerId="LiveId" clId="{6BB30BAA-8DC5-4A08-88BE-42605F5B55BD}" dt="2020-01-31T08:48:43.307" v="15997"/>
          <ac:grpSpMkLst>
            <pc:docMk/>
            <pc:sldMk cId="2135236460" sldId="708"/>
            <ac:grpSpMk id="70" creationId="{153C212F-59EF-4EEF-905E-7DDDCCA631DD}"/>
          </ac:grpSpMkLst>
        </pc:grpChg>
        <pc:grpChg chg="add del mod">
          <ac:chgData name="박 종주" userId="ee80f6e723cc3280" providerId="LiveId" clId="{6BB30BAA-8DC5-4A08-88BE-42605F5B55BD}" dt="2020-01-31T08:18:16.381" v="15740" actId="478"/>
          <ac:grpSpMkLst>
            <pc:docMk/>
            <pc:sldMk cId="2135236460" sldId="708"/>
            <ac:grpSpMk id="79" creationId="{556C4240-9987-4F9B-AD52-9896C5EDEDC6}"/>
          </ac:grpSpMkLst>
        </pc:grpChg>
        <pc:grpChg chg="add del mod">
          <ac:chgData name="박 종주" userId="ee80f6e723cc3280" providerId="LiveId" clId="{6BB30BAA-8DC5-4A08-88BE-42605F5B55BD}" dt="2020-01-31T08:48:32.934" v="15992" actId="478"/>
          <ac:grpSpMkLst>
            <pc:docMk/>
            <pc:sldMk cId="2135236460" sldId="708"/>
            <ac:grpSpMk id="83" creationId="{32999CC4-4DBF-4390-8717-D287786C2FF5}"/>
          </ac:grpSpMkLst>
        </pc:grpChg>
        <pc:grpChg chg="del">
          <ac:chgData name="박 종주" userId="ee80f6e723cc3280" providerId="LiveId" clId="{6BB30BAA-8DC5-4A08-88BE-42605F5B55BD}" dt="2020-01-31T06:27:29.343" v="14713" actId="478"/>
          <ac:grpSpMkLst>
            <pc:docMk/>
            <pc:sldMk cId="2135236460" sldId="708"/>
            <ac:grpSpMk id="105" creationId="{D3094219-89EA-4D69-A2A1-D7D32A139062}"/>
          </ac:grpSpMkLst>
        </pc:grpChg>
        <pc:grpChg chg="del">
          <ac:chgData name="박 종주" userId="ee80f6e723cc3280" providerId="LiveId" clId="{6BB30BAA-8DC5-4A08-88BE-42605F5B55BD}" dt="2020-01-31T06:27:29.343" v="14713" actId="478"/>
          <ac:grpSpMkLst>
            <pc:docMk/>
            <pc:sldMk cId="2135236460" sldId="708"/>
            <ac:grpSpMk id="109" creationId="{273B448D-165B-42DD-86FE-3AE2AB5E7C35}"/>
          </ac:grpSpMkLst>
        </pc:grpChg>
        <pc:grpChg chg="mod">
          <ac:chgData name="박 종주" userId="ee80f6e723cc3280" providerId="LiveId" clId="{6BB30BAA-8DC5-4A08-88BE-42605F5B55BD}" dt="2020-01-31T08:41:09.569" v="15814" actId="1037"/>
          <ac:grpSpMkLst>
            <pc:docMk/>
            <pc:sldMk cId="2135236460" sldId="708"/>
            <ac:grpSpMk id="113" creationId="{FF5987D3-9DD0-4818-81BA-90D1E6C2EC5F}"/>
          </ac:grpSpMkLst>
        </pc:grpChg>
        <pc:grpChg chg="del">
          <ac:chgData name="박 종주" userId="ee80f6e723cc3280" providerId="LiveId" clId="{6BB30BAA-8DC5-4A08-88BE-42605F5B55BD}" dt="2020-01-31T06:27:29.343" v="14713" actId="478"/>
          <ac:grpSpMkLst>
            <pc:docMk/>
            <pc:sldMk cId="2135236460" sldId="708"/>
            <ac:grpSpMk id="125" creationId="{D13A5356-6965-4EEF-BA3D-6530497CFCC7}"/>
          </ac:grpSpMkLst>
        </pc:grpChg>
        <pc:grpChg chg="del">
          <ac:chgData name="박 종주" userId="ee80f6e723cc3280" providerId="LiveId" clId="{6BB30BAA-8DC5-4A08-88BE-42605F5B55BD}" dt="2020-01-31T06:27:29.343" v="14713" actId="478"/>
          <ac:grpSpMkLst>
            <pc:docMk/>
            <pc:sldMk cId="2135236460" sldId="708"/>
            <ac:grpSpMk id="129" creationId="{381A7E03-E2B1-4047-AD11-F3E545F152C2}"/>
          </ac:grpSpMkLst>
        </pc:grpChg>
        <pc:grpChg chg="mod">
          <ac:chgData name="박 종주" userId="ee80f6e723cc3280" providerId="LiveId" clId="{6BB30BAA-8DC5-4A08-88BE-42605F5B55BD}" dt="2020-01-31T08:41:09.569" v="15814" actId="1037"/>
          <ac:grpSpMkLst>
            <pc:docMk/>
            <pc:sldMk cId="2135236460" sldId="708"/>
            <ac:grpSpMk id="138" creationId="{56340D7F-EA9E-4F09-BC88-36F99E9B5400}"/>
          </ac:grpSpMkLst>
        </pc:grpChg>
        <pc:grpChg chg="mod">
          <ac:chgData name="박 종주" userId="ee80f6e723cc3280" providerId="LiveId" clId="{6BB30BAA-8DC5-4A08-88BE-42605F5B55BD}" dt="2020-01-31T08:41:09.569" v="15814" actId="1037"/>
          <ac:grpSpMkLst>
            <pc:docMk/>
            <pc:sldMk cId="2135236460" sldId="708"/>
            <ac:grpSpMk id="155" creationId="{ECB7DFE7-9A14-402F-871B-282A48265AA9}"/>
          </ac:grpSpMkLst>
        </pc:grpChg>
        <pc:grpChg chg="mod">
          <ac:chgData name="박 종주" userId="ee80f6e723cc3280" providerId="LiveId" clId="{6BB30BAA-8DC5-4A08-88BE-42605F5B55BD}" dt="2020-01-31T08:41:09.569" v="15814" actId="1037"/>
          <ac:grpSpMkLst>
            <pc:docMk/>
            <pc:sldMk cId="2135236460" sldId="708"/>
            <ac:grpSpMk id="180" creationId="{B8E4789F-0421-4EB7-9910-A0F500637830}"/>
          </ac:grpSpMkLst>
        </pc:grpChg>
        <pc:grpChg chg="del">
          <ac:chgData name="박 종주" userId="ee80f6e723cc3280" providerId="LiveId" clId="{6BB30BAA-8DC5-4A08-88BE-42605F5B55BD}" dt="2020-01-31T06:27:29.343" v="14713" actId="478"/>
          <ac:grpSpMkLst>
            <pc:docMk/>
            <pc:sldMk cId="2135236460" sldId="708"/>
            <ac:grpSpMk id="224" creationId="{A70E7744-123A-4664-9A20-B0DB8FFC5DD6}"/>
          </ac:grpSpMkLst>
        </pc:grpChg>
        <pc:graphicFrameChg chg="mod modGraphic">
          <ac:chgData name="박 종주" userId="ee80f6e723cc3280" providerId="LiveId" clId="{6BB30BAA-8DC5-4A08-88BE-42605F5B55BD}" dt="2020-01-31T09:49:11.082" v="17395" actId="6549"/>
          <ac:graphicFrameMkLst>
            <pc:docMk/>
            <pc:sldMk cId="2135236460" sldId="708"/>
            <ac:graphicFrameMk id="74" creationId="{864D37CE-3566-4A1B-B498-0EA0CEA5918E}"/>
          </ac:graphicFrameMkLst>
        </pc:graphicFrameChg>
        <pc:graphicFrameChg chg="add del mod modGraphic">
          <ac:chgData name="박 종주" userId="ee80f6e723cc3280" providerId="LiveId" clId="{6BB30BAA-8DC5-4A08-88BE-42605F5B55BD}" dt="2020-01-31T08:11:17.316" v="15607" actId="478"/>
          <ac:graphicFrameMkLst>
            <pc:docMk/>
            <pc:sldMk cId="2135236460" sldId="708"/>
            <ac:graphicFrameMk id="77" creationId="{63622C45-2129-4068-A039-834284ECBBF1}"/>
          </ac:graphicFrameMkLst>
        </pc:graphicFrameChg>
        <pc:graphicFrameChg chg="add del mod modGraphic">
          <ac:chgData name="박 종주" userId="ee80f6e723cc3280" providerId="LiveId" clId="{6BB30BAA-8DC5-4A08-88BE-42605F5B55BD}" dt="2020-01-31T08:17:32.851" v="15718" actId="478"/>
          <ac:graphicFrameMkLst>
            <pc:docMk/>
            <pc:sldMk cId="2135236460" sldId="708"/>
            <ac:graphicFrameMk id="78" creationId="{848F7879-220B-40D7-84A9-0AEDE738E6AC}"/>
          </ac:graphicFrameMkLst>
        </pc:graphicFrameChg>
        <pc:graphicFrameChg chg="add del mod modGraphic">
          <ac:chgData name="박 종주" userId="ee80f6e723cc3280" providerId="LiveId" clId="{6BB30BAA-8DC5-4A08-88BE-42605F5B55BD}" dt="2020-01-31T08:48:39.620" v="15994" actId="478"/>
          <ac:graphicFrameMkLst>
            <pc:docMk/>
            <pc:sldMk cId="2135236460" sldId="708"/>
            <ac:graphicFrameMk id="82" creationId="{60114312-C165-4925-B5F6-77536EB69B2A}"/>
          </ac:graphicFrameMkLst>
        </pc:graphicFrameChg>
        <pc:cxnChg chg="add">
          <ac:chgData name="박 종주" userId="ee80f6e723cc3280" providerId="LiveId" clId="{6BB30BAA-8DC5-4A08-88BE-42605F5B55BD}" dt="2020-01-31T07:09:39.126" v="15083"/>
          <ac:cxnSpMkLst>
            <pc:docMk/>
            <pc:sldMk cId="2135236460" sldId="708"/>
            <ac:cxnSpMk id="71" creationId="{D1C79445-7939-4B7E-94C0-EDFC00BDE2ED}"/>
          </ac:cxnSpMkLst>
        </pc:cxnChg>
        <pc:cxnChg chg="add">
          <ac:chgData name="박 종주" userId="ee80f6e723cc3280" providerId="LiveId" clId="{6BB30BAA-8DC5-4A08-88BE-42605F5B55BD}" dt="2020-01-31T07:09:39.126" v="15083"/>
          <ac:cxnSpMkLst>
            <pc:docMk/>
            <pc:sldMk cId="2135236460" sldId="708"/>
            <ac:cxnSpMk id="72" creationId="{D228BDE4-0915-4527-8435-4481F3C6A877}"/>
          </ac:cxnSpMkLst>
        </pc:cxnChg>
      </pc:sldChg>
      <pc:sldChg chg="addSp delSp modSp add">
        <pc:chgData name="박 종주" userId="ee80f6e723cc3280" providerId="LiveId" clId="{6BB30BAA-8DC5-4A08-88BE-42605F5B55BD}" dt="2020-02-03T04:43:28.298" v="17957" actId="1038"/>
        <pc:sldMkLst>
          <pc:docMk/>
          <pc:sldMk cId="1549121903" sldId="709"/>
        </pc:sldMkLst>
        <pc:spChg chg="mod">
          <ac:chgData name="박 종주" userId="ee80f6e723cc3280" providerId="LiveId" clId="{6BB30BAA-8DC5-4A08-88BE-42605F5B55BD}" dt="2020-01-31T08:48:07.039" v="15981"/>
          <ac:spMkLst>
            <pc:docMk/>
            <pc:sldMk cId="1549121903" sldId="709"/>
            <ac:spMk id="2" creationId="{35945ACB-7992-43D6-85E0-57DBF4AF9EDC}"/>
          </ac:spMkLst>
        </pc:spChg>
        <pc:spChg chg="mod">
          <ac:chgData name="박 종주" userId="ee80f6e723cc3280" providerId="LiveId" clId="{6BB30BAA-8DC5-4A08-88BE-42605F5B55BD}" dt="2020-01-31T09:01:55.679" v="16248" actId="164"/>
          <ac:spMkLst>
            <pc:docMk/>
            <pc:sldMk cId="1549121903" sldId="709"/>
            <ac:spMk id="13" creationId="{07F4DCF9-CF0E-435B-AFA1-CD49003B9A60}"/>
          </ac:spMkLst>
        </pc:spChg>
        <pc:spChg chg="del mod topLvl">
          <ac:chgData name="박 종주" userId="ee80f6e723cc3280" providerId="LiveId" clId="{6BB30BAA-8DC5-4A08-88BE-42605F5B55BD}" dt="2020-02-03T04:36:50.007" v="17766" actId="478"/>
          <ac:spMkLst>
            <pc:docMk/>
            <pc:sldMk cId="1549121903" sldId="709"/>
            <ac:spMk id="38" creationId="{6CF70BA6-A60F-4228-B4F4-B3400CAB6024}"/>
          </ac:spMkLst>
        </pc:spChg>
        <pc:spChg chg="del mod topLvl">
          <ac:chgData name="박 종주" userId="ee80f6e723cc3280" providerId="LiveId" clId="{6BB30BAA-8DC5-4A08-88BE-42605F5B55BD}" dt="2020-02-03T04:40:49.274" v="17924" actId="478"/>
          <ac:spMkLst>
            <pc:docMk/>
            <pc:sldMk cId="1549121903" sldId="709"/>
            <ac:spMk id="43" creationId="{3B03E896-36FD-4D4C-ACBC-8DEA0653A3D3}"/>
          </ac:spMkLst>
        </pc:spChg>
        <pc:spChg chg="del mod topLvl">
          <ac:chgData name="박 종주" userId="ee80f6e723cc3280" providerId="LiveId" clId="{6BB30BAA-8DC5-4A08-88BE-42605F5B55BD}" dt="2020-02-03T04:40:49.274" v="17924" actId="478"/>
          <ac:spMkLst>
            <pc:docMk/>
            <pc:sldMk cId="1549121903" sldId="709"/>
            <ac:spMk id="44" creationId="{5ABA6B11-FF01-45FE-B12A-2EC06D60AC5F}"/>
          </ac:spMkLst>
        </pc:spChg>
        <pc:spChg chg="del mod topLvl">
          <ac:chgData name="박 종주" userId="ee80f6e723cc3280" providerId="LiveId" clId="{6BB30BAA-8DC5-4A08-88BE-42605F5B55BD}" dt="2020-02-03T04:40:49.274" v="17924" actId="478"/>
          <ac:spMkLst>
            <pc:docMk/>
            <pc:sldMk cId="1549121903" sldId="709"/>
            <ac:spMk id="45" creationId="{A82E8A39-3245-4098-9AD0-5AB7B10C5895}"/>
          </ac:spMkLst>
        </pc:spChg>
        <pc:spChg chg="del mod topLvl">
          <ac:chgData name="박 종주" userId="ee80f6e723cc3280" providerId="LiveId" clId="{6BB30BAA-8DC5-4A08-88BE-42605F5B55BD}" dt="2020-02-03T04:40:49.274" v="17924" actId="478"/>
          <ac:spMkLst>
            <pc:docMk/>
            <pc:sldMk cId="1549121903" sldId="709"/>
            <ac:spMk id="46" creationId="{5467B40D-D58D-45B6-8A4F-1CE511EC05C5}"/>
          </ac:spMkLst>
        </pc:spChg>
        <pc:spChg chg="del mod topLvl">
          <ac:chgData name="박 종주" userId="ee80f6e723cc3280" providerId="LiveId" clId="{6BB30BAA-8DC5-4A08-88BE-42605F5B55BD}" dt="2020-02-03T04:40:49.274" v="17924" actId="478"/>
          <ac:spMkLst>
            <pc:docMk/>
            <pc:sldMk cId="1549121903" sldId="709"/>
            <ac:spMk id="47" creationId="{82EB31D6-C2A1-4ECB-B8D2-AF7CA8DDBE18}"/>
          </ac:spMkLst>
        </pc:spChg>
        <pc:spChg chg="mod">
          <ac:chgData name="박 종주" userId="ee80f6e723cc3280" providerId="LiveId" clId="{6BB30BAA-8DC5-4A08-88BE-42605F5B55BD}" dt="2020-01-31T09:01:55.679" v="16248" actId="164"/>
          <ac:spMkLst>
            <pc:docMk/>
            <pc:sldMk cId="1549121903" sldId="709"/>
            <ac:spMk id="49" creationId="{A5DD4516-EAAA-4688-AF6C-F69290F456EA}"/>
          </ac:spMkLst>
        </pc:spChg>
        <pc:spChg chg="mod">
          <ac:chgData name="박 종주" userId="ee80f6e723cc3280" providerId="LiveId" clId="{6BB30BAA-8DC5-4A08-88BE-42605F5B55BD}" dt="2020-01-31T09:01:55.679" v="16248" actId="164"/>
          <ac:spMkLst>
            <pc:docMk/>
            <pc:sldMk cId="1549121903" sldId="709"/>
            <ac:spMk id="50" creationId="{FCF0F8E4-A67C-49FD-8C60-A70E62A2B70A}"/>
          </ac:spMkLst>
        </pc:spChg>
        <pc:spChg chg="mod">
          <ac:chgData name="박 종주" userId="ee80f6e723cc3280" providerId="LiveId" clId="{6BB30BAA-8DC5-4A08-88BE-42605F5B55BD}" dt="2020-01-31T09:01:55.679" v="16248" actId="164"/>
          <ac:spMkLst>
            <pc:docMk/>
            <pc:sldMk cId="1549121903" sldId="709"/>
            <ac:spMk id="52" creationId="{03839907-DF20-48CE-8409-8F56B37FDC17}"/>
          </ac:spMkLst>
        </pc:spChg>
        <pc:spChg chg="mod">
          <ac:chgData name="박 종주" userId="ee80f6e723cc3280" providerId="LiveId" clId="{6BB30BAA-8DC5-4A08-88BE-42605F5B55BD}" dt="2020-02-03T04:32:08.780" v="17607" actId="14100"/>
          <ac:spMkLst>
            <pc:docMk/>
            <pc:sldMk cId="1549121903" sldId="709"/>
            <ac:spMk id="63" creationId="{EEF0ACCA-83A2-4B26-9628-58945E7B6FDD}"/>
          </ac:spMkLst>
        </pc:spChg>
        <pc:spChg chg="mod">
          <ac:chgData name="박 종주" userId="ee80f6e723cc3280" providerId="LiveId" clId="{6BB30BAA-8DC5-4A08-88BE-42605F5B55BD}" dt="2020-02-03T04:26:08.824" v="17509" actId="20577"/>
          <ac:spMkLst>
            <pc:docMk/>
            <pc:sldMk cId="1549121903" sldId="709"/>
            <ac:spMk id="73" creationId="{A9DDA12D-FB73-4738-8E5E-5DAA68A24C9A}"/>
          </ac:spMkLst>
        </pc:spChg>
        <pc:spChg chg="mod">
          <ac:chgData name="박 종주" userId="ee80f6e723cc3280" providerId="LiveId" clId="{6BB30BAA-8DC5-4A08-88BE-42605F5B55BD}" dt="2020-02-03T04:26:08.824" v="17510" actId="20577"/>
          <ac:spMkLst>
            <pc:docMk/>
            <pc:sldMk cId="1549121903" sldId="709"/>
            <ac:spMk id="75" creationId="{5D37FBED-E8EC-4067-A6B7-5B19181D6F6B}"/>
          </ac:spMkLst>
        </pc:spChg>
        <pc:spChg chg="mod">
          <ac:chgData name="박 종주" userId="ee80f6e723cc3280" providerId="LiveId" clId="{6BB30BAA-8DC5-4A08-88BE-42605F5B55BD}" dt="2020-01-31T09:19:14.840" v="16387" actId="20577"/>
          <ac:spMkLst>
            <pc:docMk/>
            <pc:sldMk cId="1549121903" sldId="709"/>
            <ac:spMk id="76" creationId="{FF609ABA-85DC-4BC8-BB50-699D88549A8E}"/>
          </ac:spMkLst>
        </pc:spChg>
        <pc:spChg chg="mod">
          <ac:chgData name="박 종주" userId="ee80f6e723cc3280" providerId="LiveId" clId="{6BB30BAA-8DC5-4A08-88BE-42605F5B55BD}" dt="2020-01-31T09:19:17.167" v="16389" actId="20577"/>
          <ac:spMkLst>
            <pc:docMk/>
            <pc:sldMk cId="1549121903" sldId="709"/>
            <ac:spMk id="78" creationId="{7AC51545-BABD-4D90-9839-C53931B3EA7D}"/>
          </ac:spMkLst>
        </pc:spChg>
        <pc:spChg chg="add mod">
          <ac:chgData name="박 종주" userId="ee80f6e723cc3280" providerId="LiveId" clId="{6BB30BAA-8DC5-4A08-88BE-42605F5B55BD}" dt="2020-01-31T09:13:07.747" v="16331" actId="207"/>
          <ac:spMkLst>
            <pc:docMk/>
            <pc:sldMk cId="1549121903" sldId="709"/>
            <ac:spMk id="79" creationId="{8571C833-6C84-4158-9F64-55DF4413A722}"/>
          </ac:spMkLst>
        </pc:spChg>
        <pc:spChg chg="add mod">
          <ac:chgData name="박 종주" userId="ee80f6e723cc3280" providerId="LiveId" clId="{6BB30BAA-8DC5-4A08-88BE-42605F5B55BD}" dt="2020-01-31T09:19:12.997" v="16386" actId="20577"/>
          <ac:spMkLst>
            <pc:docMk/>
            <pc:sldMk cId="1549121903" sldId="709"/>
            <ac:spMk id="80" creationId="{2CF60401-D9EA-4C10-AE60-8E312C0BE5E2}"/>
          </ac:spMkLst>
        </pc:spChg>
        <pc:spChg chg="add mod">
          <ac:chgData name="박 종주" userId="ee80f6e723cc3280" providerId="LiveId" clId="{6BB30BAA-8DC5-4A08-88BE-42605F5B55BD}" dt="2020-02-03T04:41:12.012" v="17940" actId="1035"/>
          <ac:spMkLst>
            <pc:docMk/>
            <pc:sldMk cId="1549121903" sldId="709"/>
            <ac:spMk id="81" creationId="{2A306158-C132-43E4-BC96-10B87F4F14F8}"/>
          </ac:spMkLst>
        </pc:spChg>
        <pc:spChg chg="mod">
          <ac:chgData name="박 종주" userId="ee80f6e723cc3280" providerId="LiveId" clId="{6BB30BAA-8DC5-4A08-88BE-42605F5B55BD}" dt="2020-01-31T09:22:45.850" v="16770" actId="20577"/>
          <ac:spMkLst>
            <pc:docMk/>
            <pc:sldMk cId="1549121903" sldId="709"/>
            <ac:spMk id="85" creationId="{7BFB6833-74A5-4FE9-98F7-82200F08AB74}"/>
          </ac:spMkLst>
        </pc:spChg>
        <pc:spChg chg="add del mod">
          <ac:chgData name="박 종주" userId="ee80f6e723cc3280" providerId="LiveId" clId="{6BB30BAA-8DC5-4A08-88BE-42605F5B55BD}" dt="2020-02-03T04:32:15.540" v="17608" actId="478"/>
          <ac:spMkLst>
            <pc:docMk/>
            <pc:sldMk cId="1549121903" sldId="709"/>
            <ac:spMk id="86" creationId="{D26398E7-E8DF-4E4B-9C41-3DD5204D1CAF}"/>
          </ac:spMkLst>
        </pc:spChg>
        <pc:spChg chg="add del mod">
          <ac:chgData name="박 종주" userId="ee80f6e723cc3280" providerId="LiveId" clId="{6BB30BAA-8DC5-4A08-88BE-42605F5B55BD}" dt="2020-02-03T04:40:49.274" v="17924" actId="478"/>
          <ac:spMkLst>
            <pc:docMk/>
            <pc:sldMk cId="1549121903" sldId="709"/>
            <ac:spMk id="87" creationId="{8443274F-337E-46A1-A4E0-2F8C1D02BBD8}"/>
          </ac:spMkLst>
        </pc:spChg>
        <pc:spChg chg="add">
          <ac:chgData name="박 종주" userId="ee80f6e723cc3280" providerId="LiveId" clId="{6BB30BAA-8DC5-4A08-88BE-42605F5B55BD}" dt="2020-02-03T04:24:48.470" v="17447"/>
          <ac:spMkLst>
            <pc:docMk/>
            <pc:sldMk cId="1549121903" sldId="709"/>
            <ac:spMk id="89" creationId="{49C3AA39-56CF-4217-A394-EA6B44EBA441}"/>
          </ac:spMkLst>
        </pc:spChg>
        <pc:spChg chg="add">
          <ac:chgData name="박 종주" userId="ee80f6e723cc3280" providerId="LiveId" clId="{6BB30BAA-8DC5-4A08-88BE-42605F5B55BD}" dt="2020-01-31T09:29:57.011" v="16837"/>
          <ac:spMkLst>
            <pc:docMk/>
            <pc:sldMk cId="1549121903" sldId="709"/>
            <ac:spMk id="89" creationId="{5A154791-EE62-4F15-B883-3ACC0A584C70}"/>
          </ac:spMkLst>
        </pc:spChg>
        <pc:spChg chg="add">
          <ac:chgData name="박 종주" userId="ee80f6e723cc3280" providerId="LiveId" clId="{6BB30BAA-8DC5-4A08-88BE-42605F5B55BD}" dt="2020-02-03T04:24:48.470" v="17447"/>
          <ac:spMkLst>
            <pc:docMk/>
            <pc:sldMk cId="1549121903" sldId="709"/>
            <ac:spMk id="90" creationId="{9D1A1716-34B8-41BF-B681-FF6A48A2CC25}"/>
          </ac:spMkLst>
        </pc:spChg>
        <pc:spChg chg="add">
          <ac:chgData name="박 종주" userId="ee80f6e723cc3280" providerId="LiveId" clId="{6BB30BAA-8DC5-4A08-88BE-42605F5B55BD}" dt="2020-01-31T09:29:57.011" v="16837"/>
          <ac:spMkLst>
            <pc:docMk/>
            <pc:sldMk cId="1549121903" sldId="709"/>
            <ac:spMk id="90" creationId="{F31853FB-FD97-44EE-A9BA-6D9B46E032AA}"/>
          </ac:spMkLst>
        </pc:spChg>
        <pc:spChg chg="add">
          <ac:chgData name="박 종주" userId="ee80f6e723cc3280" providerId="LiveId" clId="{6BB30BAA-8DC5-4A08-88BE-42605F5B55BD}" dt="2020-01-31T09:29:57.011" v="16837"/>
          <ac:spMkLst>
            <pc:docMk/>
            <pc:sldMk cId="1549121903" sldId="709"/>
            <ac:spMk id="91" creationId="{A3B50DF1-0877-4661-9B39-2AADD64D4A59}"/>
          </ac:spMkLst>
        </pc:spChg>
        <pc:spChg chg="add mod">
          <ac:chgData name="박 종주" userId="ee80f6e723cc3280" providerId="LiveId" clId="{6BB30BAA-8DC5-4A08-88BE-42605F5B55BD}" dt="2020-02-03T04:25:06.363" v="17472" actId="20577"/>
          <ac:spMkLst>
            <pc:docMk/>
            <pc:sldMk cId="1549121903" sldId="709"/>
            <ac:spMk id="91" creationId="{E270034B-BE13-4E60-91E7-4DAB0873894A}"/>
          </ac:spMkLst>
        </pc:spChg>
        <pc:spChg chg="add mod">
          <ac:chgData name="박 종주" userId="ee80f6e723cc3280" providerId="LiveId" clId="{6BB30BAA-8DC5-4A08-88BE-42605F5B55BD}" dt="2020-01-31T09:42:48.073" v="17271" actId="1076"/>
          <ac:spMkLst>
            <pc:docMk/>
            <pc:sldMk cId="1549121903" sldId="709"/>
            <ac:spMk id="92" creationId="{E97B9732-3848-45A5-A2A4-984EFE888DB7}"/>
          </ac:spMkLst>
        </pc:spChg>
        <pc:spChg chg="add">
          <ac:chgData name="박 종주" userId="ee80f6e723cc3280" providerId="LiveId" clId="{6BB30BAA-8DC5-4A08-88BE-42605F5B55BD}" dt="2020-02-03T04:24:54.779" v="17452"/>
          <ac:spMkLst>
            <pc:docMk/>
            <pc:sldMk cId="1549121903" sldId="709"/>
            <ac:spMk id="94" creationId="{AD66019A-9B87-45C0-A150-E8C7C7CC0D15}"/>
          </ac:spMkLst>
        </pc:spChg>
        <pc:spChg chg="add">
          <ac:chgData name="박 종주" userId="ee80f6e723cc3280" providerId="LiveId" clId="{6BB30BAA-8DC5-4A08-88BE-42605F5B55BD}" dt="2020-02-03T04:24:54.779" v="17452"/>
          <ac:spMkLst>
            <pc:docMk/>
            <pc:sldMk cId="1549121903" sldId="709"/>
            <ac:spMk id="95" creationId="{4CACDF29-218E-4866-A0A0-391C9C87A05A}"/>
          </ac:spMkLst>
        </pc:spChg>
        <pc:spChg chg="add mod">
          <ac:chgData name="박 종주" userId="ee80f6e723cc3280" providerId="LiveId" clId="{6BB30BAA-8DC5-4A08-88BE-42605F5B55BD}" dt="2020-02-03T04:25:12.767" v="17484" actId="20577"/>
          <ac:spMkLst>
            <pc:docMk/>
            <pc:sldMk cId="1549121903" sldId="709"/>
            <ac:spMk id="96" creationId="{ED53E5D4-AE0C-4B47-81E3-9BB552627E15}"/>
          </ac:spMkLst>
        </pc:spChg>
        <pc:spChg chg="mod">
          <ac:chgData name="박 종주" userId="ee80f6e723cc3280" providerId="LiveId" clId="{6BB30BAA-8DC5-4A08-88BE-42605F5B55BD}" dt="2020-02-03T04:28:09.732" v="17532"/>
          <ac:spMkLst>
            <pc:docMk/>
            <pc:sldMk cId="1549121903" sldId="709"/>
            <ac:spMk id="99" creationId="{8C000DD9-B30E-44CD-9382-754EDB2E4B5C}"/>
          </ac:spMkLst>
        </pc:spChg>
        <pc:spChg chg="mod">
          <ac:chgData name="박 종주" userId="ee80f6e723cc3280" providerId="LiveId" clId="{6BB30BAA-8DC5-4A08-88BE-42605F5B55BD}" dt="2020-02-03T04:29:16.733" v="17546" actId="14100"/>
          <ac:spMkLst>
            <pc:docMk/>
            <pc:sldMk cId="1549121903" sldId="709"/>
            <ac:spMk id="100" creationId="{68E4C222-46D4-4521-81C0-96DC6C82C10B}"/>
          </ac:spMkLst>
        </pc:spChg>
        <pc:spChg chg="mod">
          <ac:chgData name="박 종주" userId="ee80f6e723cc3280" providerId="LiveId" clId="{6BB30BAA-8DC5-4A08-88BE-42605F5B55BD}" dt="2020-02-03T04:29:14.747" v="17545" actId="1076"/>
          <ac:spMkLst>
            <pc:docMk/>
            <pc:sldMk cId="1549121903" sldId="709"/>
            <ac:spMk id="101" creationId="{A3FEF099-60B9-41AC-A5D9-B5EE9F4458CF}"/>
          </ac:spMkLst>
        </pc:spChg>
        <pc:spChg chg="mod">
          <ac:chgData name="박 종주" userId="ee80f6e723cc3280" providerId="LiveId" clId="{6BB30BAA-8DC5-4A08-88BE-42605F5B55BD}" dt="2020-02-03T04:29:14.747" v="17545" actId="1076"/>
          <ac:spMkLst>
            <pc:docMk/>
            <pc:sldMk cId="1549121903" sldId="709"/>
            <ac:spMk id="102" creationId="{56E74DEB-8463-4D26-B0AA-3222858A382C}"/>
          </ac:spMkLst>
        </pc:spChg>
        <pc:spChg chg="add del mod">
          <ac:chgData name="박 종주" userId="ee80f6e723cc3280" providerId="LiveId" clId="{6BB30BAA-8DC5-4A08-88BE-42605F5B55BD}" dt="2020-02-03T04:29:55.004" v="17549" actId="478"/>
          <ac:spMkLst>
            <pc:docMk/>
            <pc:sldMk cId="1549121903" sldId="709"/>
            <ac:spMk id="103" creationId="{6ED286F7-2ACF-41D2-A32C-375C71CC1724}"/>
          </ac:spMkLst>
        </pc:spChg>
        <pc:spChg chg="add del mod">
          <ac:chgData name="박 종주" userId="ee80f6e723cc3280" providerId="LiveId" clId="{6BB30BAA-8DC5-4A08-88BE-42605F5B55BD}" dt="2020-02-03T04:29:55.004" v="17549" actId="478"/>
          <ac:spMkLst>
            <pc:docMk/>
            <pc:sldMk cId="1549121903" sldId="709"/>
            <ac:spMk id="104" creationId="{6DACEAD9-C676-4A88-9F9E-9508CC8FCC66}"/>
          </ac:spMkLst>
        </pc:spChg>
        <pc:spChg chg="add del mod">
          <ac:chgData name="박 종주" userId="ee80f6e723cc3280" providerId="LiveId" clId="{6BB30BAA-8DC5-4A08-88BE-42605F5B55BD}" dt="2020-02-03T04:29:55.004" v="17549" actId="478"/>
          <ac:spMkLst>
            <pc:docMk/>
            <pc:sldMk cId="1549121903" sldId="709"/>
            <ac:spMk id="105" creationId="{F8FC4833-D8AE-4217-958E-D90A9A84354C}"/>
          </ac:spMkLst>
        </pc:spChg>
        <pc:spChg chg="add del mod">
          <ac:chgData name="박 종주" userId="ee80f6e723cc3280" providerId="LiveId" clId="{6BB30BAA-8DC5-4A08-88BE-42605F5B55BD}" dt="2020-02-03T04:29:55.004" v="17549" actId="478"/>
          <ac:spMkLst>
            <pc:docMk/>
            <pc:sldMk cId="1549121903" sldId="709"/>
            <ac:spMk id="106" creationId="{73712539-4760-492E-B4AA-ECC245E78D77}"/>
          </ac:spMkLst>
        </pc:spChg>
        <pc:spChg chg="add del mod">
          <ac:chgData name="박 종주" userId="ee80f6e723cc3280" providerId="LiveId" clId="{6BB30BAA-8DC5-4A08-88BE-42605F5B55BD}" dt="2020-02-03T04:32:07.823" v="17601" actId="478"/>
          <ac:spMkLst>
            <pc:docMk/>
            <pc:sldMk cId="1549121903" sldId="709"/>
            <ac:spMk id="107" creationId="{45AB93F0-D1D3-455F-8989-9C4522B83B22}"/>
          </ac:spMkLst>
        </pc:spChg>
        <pc:spChg chg="add del mod">
          <ac:chgData name="박 종주" userId="ee80f6e723cc3280" providerId="LiveId" clId="{6BB30BAA-8DC5-4A08-88BE-42605F5B55BD}" dt="2020-02-03T04:32:08.624" v="17606" actId="478"/>
          <ac:spMkLst>
            <pc:docMk/>
            <pc:sldMk cId="1549121903" sldId="709"/>
            <ac:spMk id="108" creationId="{A8307EDB-C2B9-46EB-9DDB-456895E745D1}"/>
          </ac:spMkLst>
        </pc:spChg>
        <pc:spChg chg="add del mod">
          <ac:chgData name="박 종주" userId="ee80f6e723cc3280" providerId="LiveId" clId="{6BB30BAA-8DC5-4A08-88BE-42605F5B55BD}" dt="2020-02-03T04:32:08.624" v="17606" actId="478"/>
          <ac:spMkLst>
            <pc:docMk/>
            <pc:sldMk cId="1549121903" sldId="709"/>
            <ac:spMk id="109" creationId="{0D4A7D1C-B9F0-4333-ABDE-750B51FE9B38}"/>
          </ac:spMkLst>
        </pc:spChg>
        <pc:spChg chg="add del mod">
          <ac:chgData name="박 종주" userId="ee80f6e723cc3280" providerId="LiveId" clId="{6BB30BAA-8DC5-4A08-88BE-42605F5B55BD}" dt="2020-02-03T04:37:32.367" v="17770" actId="478"/>
          <ac:spMkLst>
            <pc:docMk/>
            <pc:sldMk cId="1549121903" sldId="709"/>
            <ac:spMk id="110" creationId="{4916912F-2BCB-4A57-9A86-616CAE43040B}"/>
          </ac:spMkLst>
        </pc:spChg>
        <pc:spChg chg="add mod">
          <ac:chgData name="박 종주" userId="ee80f6e723cc3280" providerId="LiveId" clId="{6BB30BAA-8DC5-4A08-88BE-42605F5B55BD}" dt="2020-02-03T04:31:12.567" v="17568" actId="571"/>
          <ac:spMkLst>
            <pc:docMk/>
            <pc:sldMk cId="1549121903" sldId="709"/>
            <ac:spMk id="111" creationId="{BEE99215-25FE-4C17-9BA4-7BD8D28B4F8E}"/>
          </ac:spMkLst>
        </pc:spChg>
        <pc:spChg chg="add del mod">
          <ac:chgData name="박 종주" userId="ee80f6e723cc3280" providerId="LiveId" clId="{6BB30BAA-8DC5-4A08-88BE-42605F5B55BD}" dt="2020-02-03T04:32:08.624" v="17606" actId="478"/>
          <ac:spMkLst>
            <pc:docMk/>
            <pc:sldMk cId="1549121903" sldId="709"/>
            <ac:spMk id="112" creationId="{A0A79386-45A6-4F40-9ABD-3E7C7FAC1A74}"/>
          </ac:spMkLst>
        </pc:spChg>
        <pc:spChg chg="add mod">
          <ac:chgData name="박 종주" userId="ee80f6e723cc3280" providerId="LiveId" clId="{6BB30BAA-8DC5-4A08-88BE-42605F5B55BD}" dt="2020-02-03T04:33:57.123" v="17661" actId="14100"/>
          <ac:spMkLst>
            <pc:docMk/>
            <pc:sldMk cId="1549121903" sldId="709"/>
            <ac:spMk id="114" creationId="{2E1226DA-E32A-4805-84E2-D0D110222F65}"/>
          </ac:spMkLst>
        </pc:spChg>
        <pc:spChg chg="del mod">
          <ac:chgData name="박 종주" userId="ee80f6e723cc3280" providerId="LiveId" clId="{6BB30BAA-8DC5-4A08-88BE-42605F5B55BD}" dt="2020-01-31T08:55:38.635" v="16219" actId="478"/>
          <ac:spMkLst>
            <pc:docMk/>
            <pc:sldMk cId="1549121903" sldId="709"/>
            <ac:spMk id="114" creationId="{4EC2FEF7-6288-46B4-B90B-913291CD7F23}"/>
          </ac:spMkLst>
        </pc:spChg>
        <pc:spChg chg="del mod">
          <ac:chgData name="박 종주" userId="ee80f6e723cc3280" providerId="LiveId" clId="{6BB30BAA-8DC5-4A08-88BE-42605F5B55BD}" dt="2020-01-31T08:55:38.635" v="16219" actId="478"/>
          <ac:spMkLst>
            <pc:docMk/>
            <pc:sldMk cId="1549121903" sldId="709"/>
            <ac:spMk id="115" creationId="{4C5F9AAE-2B60-43B4-8388-B8C57F227F80}"/>
          </ac:spMkLst>
        </pc:spChg>
        <pc:spChg chg="add">
          <ac:chgData name="박 종주" userId="ee80f6e723cc3280" providerId="LiveId" clId="{6BB30BAA-8DC5-4A08-88BE-42605F5B55BD}" dt="2020-02-03T04:32:36.622" v="17610"/>
          <ac:spMkLst>
            <pc:docMk/>
            <pc:sldMk cId="1549121903" sldId="709"/>
            <ac:spMk id="115" creationId="{B7D4DCF1-974A-43EF-813D-E7A67A6D0743}"/>
          </ac:spMkLst>
        </pc:spChg>
        <pc:spChg chg="add">
          <ac:chgData name="박 종주" userId="ee80f6e723cc3280" providerId="LiveId" clId="{6BB30BAA-8DC5-4A08-88BE-42605F5B55BD}" dt="2020-02-03T04:32:36.622" v="17610"/>
          <ac:spMkLst>
            <pc:docMk/>
            <pc:sldMk cId="1549121903" sldId="709"/>
            <ac:spMk id="116" creationId="{C7C7CF53-A4E9-425A-951C-F7BD423508A9}"/>
          </ac:spMkLst>
        </pc:spChg>
        <pc:spChg chg="del">
          <ac:chgData name="박 종주" userId="ee80f6e723cc3280" providerId="LiveId" clId="{6BB30BAA-8DC5-4A08-88BE-42605F5B55BD}" dt="2020-01-31T08:54:08.918" v="16158" actId="478"/>
          <ac:spMkLst>
            <pc:docMk/>
            <pc:sldMk cId="1549121903" sldId="709"/>
            <ac:spMk id="116" creationId="{DBF3C013-712B-41F4-9FF2-1B775DA66565}"/>
          </ac:spMkLst>
        </pc:spChg>
        <pc:spChg chg="add del mod">
          <ac:chgData name="박 종주" userId="ee80f6e723cc3280" providerId="LiveId" clId="{6BB30BAA-8DC5-4A08-88BE-42605F5B55BD}" dt="2020-02-03T04:33:33.559" v="17648" actId="478"/>
          <ac:spMkLst>
            <pc:docMk/>
            <pc:sldMk cId="1549121903" sldId="709"/>
            <ac:spMk id="117" creationId="{D21E4AD5-47B7-46B4-A7B3-CB451C264FC0}"/>
          </ac:spMkLst>
        </pc:spChg>
        <pc:spChg chg="add mod">
          <ac:chgData name="박 종주" userId="ee80f6e723cc3280" providerId="LiveId" clId="{6BB30BAA-8DC5-4A08-88BE-42605F5B55BD}" dt="2020-02-03T04:34:06.030" v="17663" actId="164"/>
          <ac:spMkLst>
            <pc:docMk/>
            <pc:sldMk cId="1549121903" sldId="709"/>
            <ac:spMk id="118" creationId="{757E8D58-CEE0-4248-A5DF-E2A4B07B890F}"/>
          </ac:spMkLst>
        </pc:spChg>
        <pc:spChg chg="mod">
          <ac:chgData name="박 종주" userId="ee80f6e723cc3280" providerId="LiveId" clId="{6BB30BAA-8DC5-4A08-88BE-42605F5B55BD}" dt="2020-02-03T04:34:19.198" v="17674" actId="6549"/>
          <ac:spMkLst>
            <pc:docMk/>
            <pc:sldMk cId="1549121903" sldId="709"/>
            <ac:spMk id="121" creationId="{AF6638A1-5032-4978-A4F8-A6A4D83267A1}"/>
          </ac:spMkLst>
        </pc:spChg>
        <pc:spChg chg="mod">
          <ac:chgData name="박 종주" userId="ee80f6e723cc3280" providerId="LiveId" clId="{6BB30BAA-8DC5-4A08-88BE-42605F5B55BD}" dt="2020-02-03T04:35:27.455" v="17726" actId="1076"/>
          <ac:spMkLst>
            <pc:docMk/>
            <pc:sldMk cId="1549121903" sldId="709"/>
            <ac:spMk id="122" creationId="{D65BE14D-DAE5-40A5-8D43-7799544A3AA0}"/>
          </ac:spMkLst>
        </pc:spChg>
        <pc:spChg chg="mod">
          <ac:chgData name="박 종주" userId="ee80f6e723cc3280" providerId="LiveId" clId="{6BB30BAA-8DC5-4A08-88BE-42605F5B55BD}" dt="2020-02-03T04:35:27.455" v="17726" actId="1076"/>
          <ac:spMkLst>
            <pc:docMk/>
            <pc:sldMk cId="1549121903" sldId="709"/>
            <ac:spMk id="123" creationId="{C65D8A43-DFB6-4D58-AC83-54D13440682F}"/>
          </ac:spMkLst>
        </pc:spChg>
        <pc:spChg chg="mod">
          <ac:chgData name="박 종주" userId="ee80f6e723cc3280" providerId="LiveId" clId="{6BB30BAA-8DC5-4A08-88BE-42605F5B55BD}" dt="2020-02-03T04:34:36.443" v="17691" actId="1076"/>
          <ac:spMkLst>
            <pc:docMk/>
            <pc:sldMk cId="1549121903" sldId="709"/>
            <ac:spMk id="127" creationId="{47305E69-6153-40CD-A5CD-EC558A0AFED1}"/>
          </ac:spMkLst>
        </pc:spChg>
        <pc:spChg chg="mod">
          <ac:chgData name="박 종주" userId="ee80f6e723cc3280" providerId="LiveId" clId="{6BB30BAA-8DC5-4A08-88BE-42605F5B55BD}" dt="2020-01-31T09:01:41.401" v="16247" actId="14100"/>
          <ac:spMkLst>
            <pc:docMk/>
            <pc:sldMk cId="1549121903" sldId="709"/>
            <ac:spMk id="130" creationId="{CC39714A-6A18-4FAF-A516-7848ABDCCF0C}"/>
          </ac:spMkLst>
        </pc:spChg>
        <pc:spChg chg="add del mod">
          <ac:chgData name="박 종주" userId="ee80f6e723cc3280" providerId="LiveId" clId="{6BB30BAA-8DC5-4A08-88BE-42605F5B55BD}" dt="2020-01-31T09:01:41.401" v="16247" actId="14100"/>
          <ac:spMkLst>
            <pc:docMk/>
            <pc:sldMk cId="1549121903" sldId="709"/>
            <ac:spMk id="131" creationId="{EEF69A04-1DBB-407B-B27A-8D6DFAF63F39}"/>
          </ac:spMkLst>
        </pc:spChg>
        <pc:spChg chg="mod">
          <ac:chgData name="박 종주" userId="ee80f6e723cc3280" providerId="LiveId" clId="{6BB30BAA-8DC5-4A08-88BE-42605F5B55BD}" dt="2020-02-03T04:34:55.833" v="17709" actId="1076"/>
          <ac:spMkLst>
            <pc:docMk/>
            <pc:sldMk cId="1549121903" sldId="709"/>
            <ac:spMk id="135" creationId="{4E31BEDA-53A2-4759-BAC3-53AE4508606B}"/>
          </ac:spMkLst>
        </pc:spChg>
        <pc:spChg chg="add del mod">
          <ac:chgData name="박 종주" userId="ee80f6e723cc3280" providerId="LiveId" clId="{6BB30BAA-8DC5-4A08-88BE-42605F5B55BD}" dt="2020-01-31T08:55:38.635" v="16219" actId="478"/>
          <ac:spMkLst>
            <pc:docMk/>
            <pc:sldMk cId="1549121903" sldId="709"/>
            <ac:spMk id="139" creationId="{504AA922-0311-4E64-B605-D59A09E8B7E1}"/>
          </ac:spMkLst>
        </pc:spChg>
        <pc:spChg chg="del mod">
          <ac:chgData name="박 종주" userId="ee80f6e723cc3280" providerId="LiveId" clId="{6BB30BAA-8DC5-4A08-88BE-42605F5B55BD}" dt="2020-01-31T08:55:38.635" v="16219" actId="478"/>
          <ac:spMkLst>
            <pc:docMk/>
            <pc:sldMk cId="1549121903" sldId="709"/>
            <ac:spMk id="140" creationId="{4A9B57A5-0AFA-4E9C-9577-B2E51F779953}"/>
          </ac:spMkLst>
        </pc:spChg>
        <pc:spChg chg="del">
          <ac:chgData name="박 종주" userId="ee80f6e723cc3280" providerId="LiveId" clId="{6BB30BAA-8DC5-4A08-88BE-42605F5B55BD}" dt="2020-01-31T08:54:04.169" v="16156" actId="478"/>
          <ac:spMkLst>
            <pc:docMk/>
            <pc:sldMk cId="1549121903" sldId="709"/>
            <ac:spMk id="141" creationId="{D0672F35-71B6-4D9C-9E5F-52EF95ABEA9A}"/>
          </ac:spMkLst>
        </pc:spChg>
        <pc:spChg chg="add del mod ord">
          <ac:chgData name="박 종주" userId="ee80f6e723cc3280" providerId="LiveId" clId="{6BB30BAA-8DC5-4A08-88BE-42605F5B55BD}" dt="2020-02-03T04:37:35.165" v="17771" actId="478"/>
          <ac:spMkLst>
            <pc:docMk/>
            <pc:sldMk cId="1549121903" sldId="709"/>
            <ac:spMk id="142" creationId="{3575CBCD-FCBB-4B81-918D-99F73684A368}"/>
          </ac:spMkLst>
        </pc:spChg>
        <pc:spChg chg="mod">
          <ac:chgData name="박 종주" userId="ee80f6e723cc3280" providerId="LiveId" clId="{6BB30BAA-8DC5-4A08-88BE-42605F5B55BD}" dt="2020-01-31T08:55:26.603" v="16209" actId="1035"/>
          <ac:spMkLst>
            <pc:docMk/>
            <pc:sldMk cId="1549121903" sldId="709"/>
            <ac:spMk id="156" creationId="{6737156E-C923-4B8A-9BD5-49E287EE97F3}"/>
          </ac:spMkLst>
        </pc:spChg>
        <pc:spChg chg="mod">
          <ac:chgData name="박 종주" userId="ee80f6e723cc3280" providerId="LiveId" clId="{6BB30BAA-8DC5-4A08-88BE-42605F5B55BD}" dt="2020-01-31T08:55:26.603" v="16209" actId="1035"/>
          <ac:spMkLst>
            <pc:docMk/>
            <pc:sldMk cId="1549121903" sldId="709"/>
            <ac:spMk id="157" creationId="{A21335FB-A581-441B-B755-D875EE717437}"/>
          </ac:spMkLst>
        </pc:spChg>
        <pc:spChg chg="del">
          <ac:chgData name="박 종주" userId="ee80f6e723cc3280" providerId="LiveId" clId="{6BB30BAA-8DC5-4A08-88BE-42605F5B55BD}" dt="2020-01-31T08:54:00.998" v="16155" actId="478"/>
          <ac:spMkLst>
            <pc:docMk/>
            <pc:sldMk cId="1549121903" sldId="709"/>
            <ac:spMk id="158" creationId="{EC8A46D7-0EEE-4C8E-9046-B8B9B9FDF845}"/>
          </ac:spMkLst>
        </pc:spChg>
        <pc:spChg chg="mod ord topLvl">
          <ac:chgData name="박 종주" userId="ee80f6e723cc3280" providerId="LiveId" clId="{6BB30BAA-8DC5-4A08-88BE-42605F5B55BD}" dt="2020-02-03T04:41:04.496" v="17926" actId="164"/>
          <ac:spMkLst>
            <pc:docMk/>
            <pc:sldMk cId="1549121903" sldId="709"/>
            <ac:spMk id="175" creationId="{D3B9E592-36BA-4AF6-B594-BD477A8F94DB}"/>
          </ac:spMkLst>
        </pc:spChg>
        <pc:spChg chg="mod topLvl">
          <ac:chgData name="박 종주" userId="ee80f6e723cc3280" providerId="LiveId" clId="{6BB30BAA-8DC5-4A08-88BE-42605F5B55BD}" dt="2020-02-03T04:41:04.496" v="17926" actId="164"/>
          <ac:spMkLst>
            <pc:docMk/>
            <pc:sldMk cId="1549121903" sldId="709"/>
            <ac:spMk id="180" creationId="{0A894DA9-5363-49E9-A2DA-389AEA95D6FE}"/>
          </ac:spMkLst>
        </pc:spChg>
        <pc:spChg chg="mod topLvl">
          <ac:chgData name="박 종주" userId="ee80f6e723cc3280" providerId="LiveId" clId="{6BB30BAA-8DC5-4A08-88BE-42605F5B55BD}" dt="2020-02-03T04:41:04.496" v="17926" actId="164"/>
          <ac:spMkLst>
            <pc:docMk/>
            <pc:sldMk cId="1549121903" sldId="709"/>
            <ac:spMk id="181" creationId="{5912C64D-EC85-44C5-970F-FAAC732D35EE}"/>
          </ac:spMkLst>
        </pc:spChg>
        <pc:spChg chg="del mod">
          <ac:chgData name="박 종주" userId="ee80f6e723cc3280" providerId="LiveId" clId="{6BB30BAA-8DC5-4A08-88BE-42605F5B55BD}" dt="2020-01-31T09:01:35.547" v="16246" actId="478"/>
          <ac:spMkLst>
            <pc:docMk/>
            <pc:sldMk cId="1549121903" sldId="709"/>
            <ac:spMk id="181" creationId="{E8937D09-0FB1-42D1-A189-6D110B2AF949}"/>
          </ac:spMkLst>
        </pc:spChg>
        <pc:spChg chg="mod topLvl">
          <ac:chgData name="박 종주" userId="ee80f6e723cc3280" providerId="LiveId" clId="{6BB30BAA-8DC5-4A08-88BE-42605F5B55BD}" dt="2020-02-03T04:41:04.496" v="17926" actId="164"/>
          <ac:spMkLst>
            <pc:docMk/>
            <pc:sldMk cId="1549121903" sldId="709"/>
            <ac:spMk id="182" creationId="{077E44E9-AF5F-4815-A973-91E2D5671294}"/>
          </ac:spMkLst>
        </pc:spChg>
        <pc:spChg chg="del mod">
          <ac:chgData name="박 종주" userId="ee80f6e723cc3280" providerId="LiveId" clId="{6BB30BAA-8DC5-4A08-88BE-42605F5B55BD}" dt="2020-01-31T09:01:35.547" v="16246" actId="478"/>
          <ac:spMkLst>
            <pc:docMk/>
            <pc:sldMk cId="1549121903" sldId="709"/>
            <ac:spMk id="182" creationId="{0E046F66-3F8F-4857-ACE7-A145E8660103}"/>
          </ac:spMkLst>
        </pc:spChg>
        <pc:spChg chg="del">
          <ac:chgData name="박 종주" userId="ee80f6e723cc3280" providerId="LiveId" clId="{6BB30BAA-8DC5-4A08-88BE-42605F5B55BD}" dt="2020-01-31T08:54:06.215" v="16157" actId="478"/>
          <ac:spMkLst>
            <pc:docMk/>
            <pc:sldMk cId="1549121903" sldId="709"/>
            <ac:spMk id="183" creationId="{27D01F1C-5286-4100-91AF-9A0275906699}"/>
          </ac:spMkLst>
        </pc:spChg>
        <pc:spChg chg="mod topLvl">
          <ac:chgData name="박 종주" userId="ee80f6e723cc3280" providerId="LiveId" clId="{6BB30BAA-8DC5-4A08-88BE-42605F5B55BD}" dt="2020-02-03T04:41:04.496" v="17926" actId="164"/>
          <ac:spMkLst>
            <pc:docMk/>
            <pc:sldMk cId="1549121903" sldId="709"/>
            <ac:spMk id="183" creationId="{29F35DD5-473A-42AF-A317-7508F4DC7A7C}"/>
          </ac:spMkLst>
        </pc:spChg>
        <pc:spChg chg="mod">
          <ac:chgData name="박 종주" userId="ee80f6e723cc3280" providerId="LiveId" clId="{6BB30BAA-8DC5-4A08-88BE-42605F5B55BD}" dt="2020-01-31T08:54:18.134" v="16159" actId="164"/>
          <ac:spMkLst>
            <pc:docMk/>
            <pc:sldMk cId="1549121903" sldId="709"/>
            <ac:spMk id="184" creationId="{9F75EB38-005C-4C9A-87D4-C5C5350733EC}"/>
          </ac:spMkLst>
        </pc:spChg>
        <pc:spChg chg="mod topLvl">
          <ac:chgData name="박 종주" userId="ee80f6e723cc3280" providerId="LiveId" clId="{6BB30BAA-8DC5-4A08-88BE-42605F5B55BD}" dt="2020-02-03T04:41:04.496" v="17926" actId="164"/>
          <ac:spMkLst>
            <pc:docMk/>
            <pc:sldMk cId="1549121903" sldId="709"/>
            <ac:spMk id="185" creationId="{24D1C72B-460A-490C-A1FD-7C3BAF7AF41A}"/>
          </ac:spMkLst>
        </pc:spChg>
        <pc:spChg chg="mod">
          <ac:chgData name="박 종주" userId="ee80f6e723cc3280" providerId="LiveId" clId="{6BB30BAA-8DC5-4A08-88BE-42605F5B55BD}" dt="2020-02-03T04:39:12.178" v="17834"/>
          <ac:spMkLst>
            <pc:docMk/>
            <pc:sldMk cId="1549121903" sldId="709"/>
            <ac:spMk id="205" creationId="{09F6D52E-FB03-424D-B066-78AC513DBE9C}"/>
          </ac:spMkLst>
        </pc:spChg>
        <pc:spChg chg="add mod">
          <ac:chgData name="박 종주" userId="ee80f6e723cc3280" providerId="LiveId" clId="{6BB30BAA-8DC5-4A08-88BE-42605F5B55BD}" dt="2020-02-03T04:41:04.496" v="17926" actId="164"/>
          <ac:spMkLst>
            <pc:docMk/>
            <pc:sldMk cId="1549121903" sldId="709"/>
            <ac:spMk id="209" creationId="{6888A330-A889-4731-B5EC-732594CE1587}"/>
          </ac:spMkLst>
        </pc:spChg>
        <pc:grpChg chg="add mod">
          <ac:chgData name="박 종주" userId="ee80f6e723cc3280" providerId="LiveId" clId="{6BB30BAA-8DC5-4A08-88BE-42605F5B55BD}" dt="2020-01-31T08:54:23.149" v="16174" actId="1037"/>
          <ac:grpSpMkLst>
            <pc:docMk/>
            <pc:sldMk cId="1549121903" sldId="709"/>
            <ac:grpSpMk id="3" creationId="{80E7C618-F761-402A-8A4B-E16BF6D724F7}"/>
          </ac:grpSpMkLst>
        </pc:grpChg>
        <pc:grpChg chg="add del mod">
          <ac:chgData name="박 종주" userId="ee80f6e723cc3280" providerId="LiveId" clId="{6BB30BAA-8DC5-4A08-88BE-42605F5B55BD}" dt="2020-01-31T09:12:26.304" v="16307" actId="478"/>
          <ac:grpSpMkLst>
            <pc:docMk/>
            <pc:sldMk cId="1549121903" sldId="709"/>
            <ac:grpSpMk id="4" creationId="{0B3CA1E3-122D-4244-89B9-1BB8519AEABF}"/>
          </ac:grpSpMkLst>
        </pc:grpChg>
        <pc:grpChg chg="add mod">
          <ac:chgData name="박 종주" userId="ee80f6e723cc3280" providerId="LiveId" clId="{6BB30BAA-8DC5-4A08-88BE-42605F5B55BD}" dt="2020-02-03T04:41:04.496" v="17926" actId="164"/>
          <ac:grpSpMkLst>
            <pc:docMk/>
            <pc:sldMk cId="1549121903" sldId="709"/>
            <ac:grpSpMk id="4" creationId="{88EA9309-D07E-4EC3-B595-F91DEFF1A6C5}"/>
          </ac:grpSpMkLst>
        </pc:grpChg>
        <pc:grpChg chg="add mod">
          <ac:chgData name="박 종주" userId="ee80f6e723cc3280" providerId="LiveId" clId="{6BB30BAA-8DC5-4A08-88BE-42605F5B55BD}" dt="2020-02-03T04:43:28.298" v="17957" actId="1038"/>
          <ac:grpSpMkLst>
            <pc:docMk/>
            <pc:sldMk cId="1549121903" sldId="709"/>
            <ac:grpSpMk id="5" creationId="{8CCEADFD-E129-4677-B6FC-24662CBE6040}"/>
          </ac:grpSpMkLst>
        </pc:grpChg>
        <pc:grpChg chg="add del mod">
          <ac:chgData name="박 종주" userId="ee80f6e723cc3280" providerId="LiveId" clId="{6BB30BAA-8DC5-4A08-88BE-42605F5B55BD}" dt="2020-02-03T04:26:23.381" v="17513" actId="165"/>
          <ac:grpSpMkLst>
            <pc:docMk/>
            <pc:sldMk cId="1549121903" sldId="709"/>
            <ac:grpSpMk id="37" creationId="{CFCB05BA-65D4-4D7E-942C-436E827CA579}"/>
          </ac:grpSpMkLst>
        </pc:grpChg>
        <pc:grpChg chg="del mod topLvl">
          <ac:chgData name="박 종주" userId="ee80f6e723cc3280" providerId="LiveId" clId="{6BB30BAA-8DC5-4A08-88BE-42605F5B55BD}" dt="2020-02-03T04:37:32.367" v="17770" actId="478"/>
          <ac:grpSpMkLst>
            <pc:docMk/>
            <pc:sldMk cId="1549121903" sldId="709"/>
            <ac:grpSpMk id="39" creationId="{2377C478-84AA-4100-BA44-281765DA5747}"/>
          </ac:grpSpMkLst>
        </pc:grpChg>
        <pc:grpChg chg="del mod topLvl">
          <ac:chgData name="박 종주" userId="ee80f6e723cc3280" providerId="LiveId" clId="{6BB30BAA-8DC5-4A08-88BE-42605F5B55BD}" dt="2020-02-03T04:37:32.367" v="17770" actId="478"/>
          <ac:grpSpMkLst>
            <pc:docMk/>
            <pc:sldMk cId="1549121903" sldId="709"/>
            <ac:grpSpMk id="40" creationId="{C517A9C6-BBE2-4F58-BFE1-878BFF037A4B}"/>
          </ac:grpSpMkLst>
        </pc:grpChg>
        <pc:grpChg chg="del mod topLvl">
          <ac:chgData name="박 종주" userId="ee80f6e723cc3280" providerId="LiveId" clId="{6BB30BAA-8DC5-4A08-88BE-42605F5B55BD}" dt="2020-02-03T04:37:32.367" v="17770" actId="478"/>
          <ac:grpSpMkLst>
            <pc:docMk/>
            <pc:sldMk cId="1549121903" sldId="709"/>
            <ac:grpSpMk id="41" creationId="{5EFBE1DF-0717-491C-BD23-5086ADC72C2D}"/>
          </ac:grpSpMkLst>
        </pc:grpChg>
        <pc:grpChg chg="del mod topLvl">
          <ac:chgData name="박 종주" userId="ee80f6e723cc3280" providerId="LiveId" clId="{6BB30BAA-8DC5-4A08-88BE-42605F5B55BD}" dt="2020-02-03T04:37:32.367" v="17770" actId="478"/>
          <ac:grpSpMkLst>
            <pc:docMk/>
            <pc:sldMk cId="1549121903" sldId="709"/>
            <ac:grpSpMk id="42" creationId="{5192C51B-7E0C-4A87-8E58-F7F0B8DED5B0}"/>
          </ac:grpSpMkLst>
        </pc:grpChg>
        <pc:grpChg chg="mod">
          <ac:chgData name="박 종주" userId="ee80f6e723cc3280" providerId="LiveId" clId="{6BB30BAA-8DC5-4A08-88BE-42605F5B55BD}" dt="2020-02-03T04:31:12.567" v="17568" actId="571"/>
          <ac:grpSpMkLst>
            <pc:docMk/>
            <pc:sldMk cId="1549121903" sldId="709"/>
            <ac:grpSpMk id="61" creationId="{6A559D68-DA0E-4340-A6F7-D92AEA67359C}"/>
          </ac:grpSpMkLst>
        </pc:grpChg>
        <pc:grpChg chg="add mod">
          <ac:chgData name="박 종주" userId="ee80f6e723cc3280" providerId="LiveId" clId="{6BB30BAA-8DC5-4A08-88BE-42605F5B55BD}" dt="2020-02-03T04:41:12.012" v="17940" actId="1035"/>
          <ac:grpSpMkLst>
            <pc:docMk/>
            <pc:sldMk cId="1549121903" sldId="709"/>
            <ac:grpSpMk id="68" creationId="{D2667E06-AA51-40E3-BE2B-590451F4CA58}"/>
          </ac:grpSpMkLst>
        </pc:grpChg>
        <pc:grpChg chg="del mod">
          <ac:chgData name="박 종주" userId="ee80f6e723cc3280" providerId="LiveId" clId="{6BB30BAA-8DC5-4A08-88BE-42605F5B55BD}" dt="2020-02-03T04:26:09.141" v="17511" actId="478"/>
          <ac:grpSpMkLst>
            <pc:docMk/>
            <pc:sldMk cId="1549121903" sldId="709"/>
            <ac:grpSpMk id="70" creationId="{153C212F-59EF-4EEF-905E-7DDDCCA631DD}"/>
          </ac:grpSpMkLst>
        </pc:grpChg>
        <pc:grpChg chg="mod">
          <ac:chgData name="박 종주" userId="ee80f6e723cc3280" providerId="LiveId" clId="{6BB30BAA-8DC5-4A08-88BE-42605F5B55BD}" dt="2020-02-03T04:41:12.012" v="17940" actId="1035"/>
          <ac:grpSpMkLst>
            <pc:docMk/>
            <pc:sldMk cId="1549121903" sldId="709"/>
            <ac:grpSpMk id="83" creationId="{32999CC4-4DBF-4390-8717-D287786C2FF5}"/>
          </ac:grpSpMkLst>
        </pc:grpChg>
        <pc:grpChg chg="add del mod">
          <ac:chgData name="박 종주" userId="ee80f6e723cc3280" providerId="LiveId" clId="{6BB30BAA-8DC5-4A08-88BE-42605F5B55BD}" dt="2020-01-31T09:30:03.103" v="16841" actId="478"/>
          <ac:grpSpMkLst>
            <pc:docMk/>
            <pc:sldMk cId="1549121903" sldId="709"/>
            <ac:grpSpMk id="88" creationId="{0B532DE2-6235-4B86-AA80-2A5F7B3B231C}"/>
          </ac:grpSpMkLst>
        </pc:grpChg>
        <pc:grpChg chg="add del mod">
          <ac:chgData name="박 종주" userId="ee80f6e723cc3280" providerId="LiveId" clId="{6BB30BAA-8DC5-4A08-88BE-42605F5B55BD}" dt="2020-02-03T04:32:15.540" v="17608" actId="478"/>
          <ac:grpSpMkLst>
            <pc:docMk/>
            <pc:sldMk cId="1549121903" sldId="709"/>
            <ac:grpSpMk id="88" creationId="{CC976819-5E61-45BC-A25A-DD7E11311259}"/>
          </ac:grpSpMkLst>
        </pc:grpChg>
        <pc:grpChg chg="add del mod">
          <ac:chgData name="박 종주" userId="ee80f6e723cc3280" providerId="LiveId" clId="{6BB30BAA-8DC5-4A08-88BE-42605F5B55BD}" dt="2020-02-03T04:32:15.540" v="17608" actId="478"/>
          <ac:grpSpMkLst>
            <pc:docMk/>
            <pc:sldMk cId="1549121903" sldId="709"/>
            <ac:grpSpMk id="93" creationId="{C841A8EE-F3D9-4F00-A7C2-A54A4C555D58}"/>
          </ac:grpSpMkLst>
        </pc:grpChg>
        <pc:grpChg chg="add del mod">
          <ac:chgData name="박 종주" userId="ee80f6e723cc3280" providerId="LiveId" clId="{6BB30BAA-8DC5-4A08-88BE-42605F5B55BD}" dt="2020-02-03T04:29:20.696" v="17547" actId="478"/>
          <ac:grpSpMkLst>
            <pc:docMk/>
            <pc:sldMk cId="1549121903" sldId="709"/>
            <ac:grpSpMk id="97" creationId="{7EA13FDF-C5CF-461D-8041-516F39DA52C9}"/>
          </ac:grpSpMkLst>
        </pc:grpChg>
        <pc:grpChg chg="mod">
          <ac:chgData name="박 종주" userId="ee80f6e723cc3280" providerId="LiveId" clId="{6BB30BAA-8DC5-4A08-88BE-42605F5B55BD}" dt="2020-02-03T04:28:02.624" v="17520" actId="571"/>
          <ac:grpSpMkLst>
            <pc:docMk/>
            <pc:sldMk cId="1549121903" sldId="709"/>
            <ac:grpSpMk id="98" creationId="{1B5647E1-31B4-405D-8418-0CA7CA0FD548}"/>
          </ac:grpSpMkLst>
        </pc:grpChg>
        <pc:grpChg chg="add mod">
          <ac:chgData name="박 종주" userId="ee80f6e723cc3280" providerId="LiveId" clId="{6BB30BAA-8DC5-4A08-88BE-42605F5B55BD}" dt="2020-02-03T04:34:06.030" v="17663" actId="164"/>
          <ac:grpSpMkLst>
            <pc:docMk/>
            <pc:sldMk cId="1549121903" sldId="709"/>
            <ac:grpSpMk id="113" creationId="{78B68445-1953-4707-83F8-32E76E577A1E}"/>
          </ac:grpSpMkLst>
        </pc:grpChg>
        <pc:grpChg chg="del mod">
          <ac:chgData name="박 종주" userId="ee80f6e723cc3280" providerId="LiveId" clId="{6BB30BAA-8DC5-4A08-88BE-42605F5B55BD}" dt="2020-01-31T08:55:38.635" v="16219" actId="478"/>
          <ac:grpSpMkLst>
            <pc:docMk/>
            <pc:sldMk cId="1549121903" sldId="709"/>
            <ac:grpSpMk id="113" creationId="{FF5987D3-9DD0-4818-81BA-90D1E6C2EC5F}"/>
          </ac:grpSpMkLst>
        </pc:grpChg>
        <pc:grpChg chg="add mod">
          <ac:chgData name="박 종주" userId="ee80f6e723cc3280" providerId="LiveId" clId="{6BB30BAA-8DC5-4A08-88BE-42605F5B55BD}" dt="2020-02-03T04:41:04.496" v="17926" actId="164"/>
          <ac:grpSpMkLst>
            <pc:docMk/>
            <pc:sldMk cId="1549121903" sldId="709"/>
            <ac:grpSpMk id="119" creationId="{9FE01D06-06B0-4F65-8268-5F82156E101B}"/>
          </ac:grpSpMkLst>
        </pc:grpChg>
        <pc:grpChg chg="mod">
          <ac:chgData name="박 종주" userId="ee80f6e723cc3280" providerId="LiveId" clId="{6BB30BAA-8DC5-4A08-88BE-42605F5B55BD}" dt="2020-02-03T04:34:10.440" v="17664" actId="571"/>
          <ac:grpSpMkLst>
            <pc:docMk/>
            <pc:sldMk cId="1549121903" sldId="709"/>
            <ac:grpSpMk id="120" creationId="{3C67A73A-8C32-4259-B739-85654F436065}"/>
          </ac:grpSpMkLst>
        </pc:grpChg>
        <pc:grpChg chg="add del mod">
          <ac:chgData name="박 종주" userId="ee80f6e723cc3280" providerId="LiveId" clId="{6BB30BAA-8DC5-4A08-88BE-42605F5B55BD}" dt="2020-02-03T04:34:39.205" v="17693" actId="478"/>
          <ac:grpSpMkLst>
            <pc:docMk/>
            <pc:sldMk cId="1549121903" sldId="709"/>
            <ac:grpSpMk id="125" creationId="{9BAB0B61-D4AC-4475-A96A-CA6391DB7BFF}"/>
          </ac:grpSpMkLst>
        </pc:grpChg>
        <pc:grpChg chg="mod">
          <ac:chgData name="박 종주" userId="ee80f6e723cc3280" providerId="LiveId" clId="{6BB30BAA-8DC5-4A08-88BE-42605F5B55BD}" dt="2020-02-03T04:34:25.130" v="17675" actId="571"/>
          <ac:grpSpMkLst>
            <pc:docMk/>
            <pc:sldMk cId="1549121903" sldId="709"/>
            <ac:grpSpMk id="126" creationId="{56F69866-FC8F-43EB-B15E-298A59A8972C}"/>
          </ac:grpSpMkLst>
        </pc:grpChg>
        <pc:grpChg chg="add mod">
          <ac:chgData name="박 종주" userId="ee80f6e723cc3280" providerId="LiveId" clId="{6BB30BAA-8DC5-4A08-88BE-42605F5B55BD}" dt="2020-02-03T04:41:04.496" v="17926" actId="164"/>
          <ac:grpSpMkLst>
            <pc:docMk/>
            <pc:sldMk cId="1549121903" sldId="709"/>
            <ac:grpSpMk id="133" creationId="{2F9643DC-348C-41EF-A9B6-2B9CC51AA2D6}"/>
          </ac:grpSpMkLst>
        </pc:grpChg>
        <pc:grpChg chg="mod">
          <ac:chgData name="박 종주" userId="ee80f6e723cc3280" providerId="LiveId" clId="{6BB30BAA-8DC5-4A08-88BE-42605F5B55BD}" dt="2020-02-03T04:34:42.331" v="17694" actId="571"/>
          <ac:grpSpMkLst>
            <pc:docMk/>
            <pc:sldMk cId="1549121903" sldId="709"/>
            <ac:grpSpMk id="134" creationId="{6DBB253D-7C71-48DB-B874-EBEAF37CCF12}"/>
          </ac:grpSpMkLst>
        </pc:grpChg>
        <pc:grpChg chg="add del mod">
          <ac:chgData name="박 종주" userId="ee80f6e723cc3280" providerId="LiveId" clId="{6BB30BAA-8DC5-4A08-88BE-42605F5B55BD}" dt="2020-01-31T08:55:38.635" v="16219" actId="478"/>
          <ac:grpSpMkLst>
            <pc:docMk/>
            <pc:sldMk cId="1549121903" sldId="709"/>
            <ac:grpSpMk id="138" creationId="{56340D7F-EA9E-4F09-BC88-36F99E9B5400}"/>
          </ac:grpSpMkLst>
        </pc:grpChg>
        <pc:grpChg chg="add mod">
          <ac:chgData name="박 종주" userId="ee80f6e723cc3280" providerId="LiveId" clId="{6BB30BAA-8DC5-4A08-88BE-42605F5B55BD}" dt="2020-02-03T04:41:04.496" v="17926" actId="164"/>
          <ac:grpSpMkLst>
            <pc:docMk/>
            <pc:sldMk cId="1549121903" sldId="709"/>
            <ac:grpSpMk id="139" creationId="{EB0B881C-62B0-423A-8E3F-D4CE974E2693}"/>
          </ac:grpSpMkLst>
        </pc:grpChg>
        <pc:grpChg chg="add del">
          <ac:chgData name="박 종주" userId="ee80f6e723cc3280" providerId="LiveId" clId="{6BB30BAA-8DC5-4A08-88BE-42605F5B55BD}" dt="2020-02-03T04:37:55.762" v="17773"/>
          <ac:grpSpMkLst>
            <pc:docMk/>
            <pc:sldMk cId="1549121903" sldId="709"/>
            <ac:grpSpMk id="143" creationId="{B0C1053B-79AA-45A0-B1B8-FF23559F0615}"/>
          </ac:grpSpMkLst>
        </pc:grpChg>
        <pc:grpChg chg="mod">
          <ac:chgData name="박 종주" userId="ee80f6e723cc3280" providerId="LiveId" clId="{6BB30BAA-8DC5-4A08-88BE-42605F5B55BD}" dt="2020-01-31T08:54:18.134" v="16159" actId="164"/>
          <ac:grpSpMkLst>
            <pc:docMk/>
            <pc:sldMk cId="1549121903" sldId="709"/>
            <ac:grpSpMk id="155" creationId="{ECB7DFE7-9A14-402F-871B-282A48265AA9}"/>
          </ac:grpSpMkLst>
        </pc:grpChg>
        <pc:grpChg chg="add del mod">
          <ac:chgData name="박 종주" userId="ee80f6e723cc3280" providerId="LiveId" clId="{6BB30BAA-8DC5-4A08-88BE-42605F5B55BD}" dt="2020-02-03T04:38:13.270" v="17776" actId="165"/>
          <ac:grpSpMkLst>
            <pc:docMk/>
            <pc:sldMk cId="1549121903" sldId="709"/>
            <ac:grpSpMk id="174" creationId="{EAE08BEC-1186-48AB-95C4-0AD3B18B0C21}"/>
          </ac:grpSpMkLst>
        </pc:grpChg>
        <pc:grpChg chg="del mod topLvl">
          <ac:chgData name="박 종주" userId="ee80f6e723cc3280" providerId="LiveId" clId="{6BB30BAA-8DC5-4A08-88BE-42605F5B55BD}" dt="2020-02-03T04:38:16.834" v="17777" actId="478"/>
          <ac:grpSpMkLst>
            <pc:docMk/>
            <pc:sldMk cId="1549121903" sldId="709"/>
            <ac:grpSpMk id="176" creationId="{63B56C95-CFD6-4C97-A7A9-D20BC9C4C0D8}"/>
          </ac:grpSpMkLst>
        </pc:grpChg>
        <pc:grpChg chg="del mod topLvl">
          <ac:chgData name="박 종주" userId="ee80f6e723cc3280" providerId="LiveId" clId="{6BB30BAA-8DC5-4A08-88BE-42605F5B55BD}" dt="2020-02-03T04:38:16.834" v="17777" actId="478"/>
          <ac:grpSpMkLst>
            <pc:docMk/>
            <pc:sldMk cId="1549121903" sldId="709"/>
            <ac:grpSpMk id="177" creationId="{EFD6094C-04FE-4A25-BFC8-95DFA1F1C68B}"/>
          </ac:grpSpMkLst>
        </pc:grpChg>
        <pc:grpChg chg="del mod topLvl">
          <ac:chgData name="박 종주" userId="ee80f6e723cc3280" providerId="LiveId" clId="{6BB30BAA-8DC5-4A08-88BE-42605F5B55BD}" dt="2020-02-03T04:38:16.834" v="17777" actId="478"/>
          <ac:grpSpMkLst>
            <pc:docMk/>
            <pc:sldMk cId="1549121903" sldId="709"/>
            <ac:grpSpMk id="178" creationId="{F4BB8D43-3DE0-4068-B487-54982998CC89}"/>
          </ac:grpSpMkLst>
        </pc:grpChg>
        <pc:grpChg chg="del mod topLvl">
          <ac:chgData name="박 종주" userId="ee80f6e723cc3280" providerId="LiveId" clId="{6BB30BAA-8DC5-4A08-88BE-42605F5B55BD}" dt="2020-02-03T04:38:16.834" v="17777" actId="478"/>
          <ac:grpSpMkLst>
            <pc:docMk/>
            <pc:sldMk cId="1549121903" sldId="709"/>
            <ac:grpSpMk id="179" creationId="{CBFB8ECB-A871-4B57-951D-0DAAC7C03CB1}"/>
          </ac:grpSpMkLst>
        </pc:grpChg>
        <pc:grpChg chg="del mod">
          <ac:chgData name="박 종주" userId="ee80f6e723cc3280" providerId="LiveId" clId="{6BB30BAA-8DC5-4A08-88BE-42605F5B55BD}" dt="2020-01-31T09:01:35.547" v="16246" actId="478"/>
          <ac:grpSpMkLst>
            <pc:docMk/>
            <pc:sldMk cId="1549121903" sldId="709"/>
            <ac:grpSpMk id="180" creationId="{B8E4789F-0421-4EB7-9910-A0F500637830}"/>
          </ac:grpSpMkLst>
        </pc:grpChg>
        <pc:grpChg chg="add mod">
          <ac:chgData name="박 종주" userId="ee80f6e723cc3280" providerId="LiveId" clId="{6BB30BAA-8DC5-4A08-88BE-42605F5B55BD}" dt="2020-02-03T04:41:04.496" v="17926" actId="164"/>
          <ac:grpSpMkLst>
            <pc:docMk/>
            <pc:sldMk cId="1549121903" sldId="709"/>
            <ac:grpSpMk id="203" creationId="{C111222F-FDE4-4B48-990D-F800CA7B472B}"/>
          </ac:grpSpMkLst>
        </pc:grpChg>
        <pc:grpChg chg="mod">
          <ac:chgData name="박 종주" userId="ee80f6e723cc3280" providerId="LiveId" clId="{6BB30BAA-8DC5-4A08-88BE-42605F5B55BD}" dt="2020-02-03T04:39:07.863" v="17827" actId="571"/>
          <ac:grpSpMkLst>
            <pc:docMk/>
            <pc:sldMk cId="1549121903" sldId="709"/>
            <ac:grpSpMk id="204" creationId="{44095968-B8BE-46B4-894A-BCF35B246E77}"/>
          </ac:grpSpMkLst>
        </pc:grpChg>
        <pc:graphicFrameChg chg="mod modGraphic">
          <ac:chgData name="박 종주" userId="ee80f6e723cc3280" providerId="LiveId" clId="{6BB30BAA-8DC5-4A08-88BE-42605F5B55BD}" dt="2020-02-03T04:41:46.280" v="17953"/>
          <ac:graphicFrameMkLst>
            <pc:docMk/>
            <pc:sldMk cId="1549121903" sldId="709"/>
            <ac:graphicFrameMk id="74" creationId="{864D37CE-3566-4A1B-B498-0EA0CEA5918E}"/>
          </ac:graphicFrameMkLst>
        </pc:graphicFrameChg>
        <pc:graphicFrameChg chg="mod modGraphic">
          <ac:chgData name="박 종주" userId="ee80f6e723cc3280" providerId="LiveId" clId="{6BB30BAA-8DC5-4A08-88BE-42605F5B55BD}" dt="2020-02-03T04:42:01.091" v="17954" actId="14734"/>
          <ac:graphicFrameMkLst>
            <pc:docMk/>
            <pc:sldMk cId="1549121903" sldId="709"/>
            <ac:graphicFrameMk id="82" creationId="{60114312-C165-4925-B5F6-77536EB69B2A}"/>
          </ac:graphicFrameMkLst>
        </pc:graphicFrameChg>
      </pc:sldChg>
      <pc:sldChg chg="addSp delSp modSp add">
        <pc:chgData name="박 종주" userId="ee80f6e723cc3280" providerId="LiveId" clId="{6BB30BAA-8DC5-4A08-88BE-42605F5B55BD}" dt="2020-02-03T04:44:54.162" v="18035" actId="20577"/>
        <pc:sldMkLst>
          <pc:docMk/>
          <pc:sldMk cId="3814727484" sldId="710"/>
        </pc:sldMkLst>
        <pc:spChg chg="mod">
          <ac:chgData name="박 종주" userId="ee80f6e723cc3280" providerId="LiveId" clId="{6BB30BAA-8DC5-4A08-88BE-42605F5B55BD}" dt="2020-01-31T09:35:55.152" v="17051" actId="1035"/>
          <ac:spMkLst>
            <pc:docMk/>
            <pc:sldMk cId="3814727484" sldId="710"/>
            <ac:spMk id="81" creationId="{2A306158-C132-43E4-BC96-10B87F4F14F8}"/>
          </ac:spMkLst>
        </pc:spChg>
        <pc:spChg chg="mod">
          <ac:chgData name="박 종주" userId="ee80f6e723cc3280" providerId="LiveId" clId="{6BB30BAA-8DC5-4A08-88BE-42605F5B55BD}" dt="2020-01-31T09:35:55.152" v="17051" actId="1035"/>
          <ac:spMkLst>
            <pc:docMk/>
            <pc:sldMk cId="3814727484" sldId="710"/>
            <ac:spMk id="86" creationId="{D26398E7-E8DF-4E4B-9C41-3DD5204D1CAF}"/>
          </ac:spMkLst>
        </pc:spChg>
        <pc:spChg chg="mod">
          <ac:chgData name="박 종주" userId="ee80f6e723cc3280" providerId="LiveId" clId="{6BB30BAA-8DC5-4A08-88BE-42605F5B55BD}" dt="2020-01-31T09:35:55.152" v="17051" actId="1035"/>
          <ac:spMkLst>
            <pc:docMk/>
            <pc:sldMk cId="3814727484" sldId="710"/>
            <ac:spMk id="87" creationId="{8443274F-337E-46A1-A4E0-2F8C1D02BBD8}"/>
          </ac:spMkLst>
        </pc:spChg>
        <pc:spChg chg="add mod">
          <ac:chgData name="박 종주" userId="ee80f6e723cc3280" providerId="LiveId" clId="{6BB30BAA-8DC5-4A08-88BE-42605F5B55BD}" dt="2020-01-31T09:31:17.472" v="16868" actId="14100"/>
          <ac:spMkLst>
            <pc:docMk/>
            <pc:sldMk cId="3814727484" sldId="710"/>
            <ac:spMk id="88" creationId="{6421E711-9FEC-4A64-B988-CAD69506D9D2}"/>
          </ac:spMkLst>
        </pc:spChg>
        <pc:spChg chg="add">
          <ac:chgData name="박 종주" userId="ee80f6e723cc3280" providerId="LiveId" clId="{6BB30BAA-8DC5-4A08-88BE-42605F5B55BD}" dt="2020-01-31T09:31:28.515" v="16869"/>
          <ac:spMkLst>
            <pc:docMk/>
            <pc:sldMk cId="3814727484" sldId="710"/>
            <ac:spMk id="90" creationId="{53867EF6-6B6A-4772-AC59-E361011C6AC6}"/>
          </ac:spMkLst>
        </pc:spChg>
        <pc:spChg chg="add">
          <ac:chgData name="박 종주" userId="ee80f6e723cc3280" providerId="LiveId" clId="{6BB30BAA-8DC5-4A08-88BE-42605F5B55BD}" dt="2020-01-31T09:31:28.515" v="16869"/>
          <ac:spMkLst>
            <pc:docMk/>
            <pc:sldMk cId="3814727484" sldId="710"/>
            <ac:spMk id="91" creationId="{D42C3E67-07EC-455E-A327-214BBEF29B36}"/>
          </ac:spMkLst>
        </pc:spChg>
        <pc:spChg chg="add">
          <ac:chgData name="박 종주" userId="ee80f6e723cc3280" providerId="LiveId" clId="{6BB30BAA-8DC5-4A08-88BE-42605F5B55BD}" dt="2020-01-31T09:31:28.515" v="16869"/>
          <ac:spMkLst>
            <pc:docMk/>
            <pc:sldMk cId="3814727484" sldId="710"/>
            <ac:spMk id="92" creationId="{DE30C92A-461D-4B34-A894-906BC5204F6D}"/>
          </ac:spMkLst>
        </pc:spChg>
        <pc:spChg chg="add mod modVis">
          <ac:chgData name="박 종주" userId="ee80f6e723cc3280" providerId="LiveId" clId="{6BB30BAA-8DC5-4A08-88BE-42605F5B55BD}" dt="2020-01-31T09:32:38.708" v="16969"/>
          <ac:spMkLst>
            <pc:docMk/>
            <pc:sldMk cId="3814727484" sldId="710"/>
            <ac:spMk id="94" creationId="{850DBBC6-AB2C-4715-A7CE-BB102CF9FB22}"/>
          </ac:spMkLst>
        </pc:spChg>
        <pc:spChg chg="add mod modVis">
          <ac:chgData name="박 종주" userId="ee80f6e723cc3280" providerId="LiveId" clId="{6BB30BAA-8DC5-4A08-88BE-42605F5B55BD}" dt="2020-01-31T09:33:36.650" v="16986" actId="20577"/>
          <ac:spMkLst>
            <pc:docMk/>
            <pc:sldMk cId="3814727484" sldId="710"/>
            <ac:spMk id="95" creationId="{D4F965FC-1DE9-44E2-B816-C81E759BB9A3}"/>
          </ac:spMkLst>
        </pc:spChg>
        <pc:spChg chg="add mod modVis">
          <ac:chgData name="박 종주" userId="ee80f6e723cc3280" providerId="LiveId" clId="{6BB30BAA-8DC5-4A08-88BE-42605F5B55BD}" dt="2020-01-31T09:32:38.708" v="16969"/>
          <ac:spMkLst>
            <pc:docMk/>
            <pc:sldMk cId="3814727484" sldId="710"/>
            <ac:spMk id="96" creationId="{A499A13C-9D9D-4FF3-9F1A-DBBAEB10E505}"/>
          </ac:spMkLst>
        </pc:spChg>
        <pc:spChg chg="add mod">
          <ac:chgData name="박 종주" userId="ee80f6e723cc3280" providerId="LiveId" clId="{6BB30BAA-8DC5-4A08-88BE-42605F5B55BD}" dt="2020-02-03T04:43:55.530" v="17984" actId="20577"/>
          <ac:spMkLst>
            <pc:docMk/>
            <pc:sldMk cId="3814727484" sldId="710"/>
            <ac:spMk id="126" creationId="{A2C38229-F94D-47E4-BF7F-1DA7E81A2CFF}"/>
          </ac:spMkLst>
        </pc:spChg>
        <pc:spChg chg="add mod">
          <ac:chgData name="박 종주" userId="ee80f6e723cc3280" providerId="LiveId" clId="{6BB30BAA-8DC5-4A08-88BE-42605F5B55BD}" dt="2020-01-31T09:36:11.929" v="17064" actId="1037"/>
          <ac:spMkLst>
            <pc:docMk/>
            <pc:sldMk cId="3814727484" sldId="710"/>
            <ac:spMk id="127" creationId="{124715AD-355B-4822-87BE-0EEFFA96FE9E}"/>
          </ac:spMkLst>
        </pc:spChg>
        <pc:spChg chg="add mod">
          <ac:chgData name="박 종주" userId="ee80f6e723cc3280" providerId="LiveId" clId="{6BB30BAA-8DC5-4A08-88BE-42605F5B55BD}" dt="2020-01-31T09:36:11.929" v="17064" actId="1037"/>
          <ac:spMkLst>
            <pc:docMk/>
            <pc:sldMk cId="3814727484" sldId="710"/>
            <ac:spMk id="128" creationId="{2A5DA3C3-F668-44E1-B51B-22E784DFFA86}"/>
          </ac:spMkLst>
        </pc:spChg>
        <pc:spChg chg="add mod">
          <ac:chgData name="박 종주" userId="ee80f6e723cc3280" providerId="LiveId" clId="{6BB30BAA-8DC5-4A08-88BE-42605F5B55BD}" dt="2020-02-03T04:43:49.951" v="17982" actId="20577"/>
          <ac:spMkLst>
            <pc:docMk/>
            <pc:sldMk cId="3814727484" sldId="710"/>
            <ac:spMk id="129" creationId="{B128E73B-F0A0-4C1C-9E95-D63DB9DD8920}"/>
          </ac:spMkLst>
        </pc:spChg>
        <pc:spChg chg="add mod">
          <ac:chgData name="박 종주" userId="ee80f6e723cc3280" providerId="LiveId" clId="{6BB30BAA-8DC5-4A08-88BE-42605F5B55BD}" dt="2020-02-03T04:43:48.863" v="17981" actId="20577"/>
          <ac:spMkLst>
            <pc:docMk/>
            <pc:sldMk cId="3814727484" sldId="710"/>
            <ac:spMk id="132" creationId="{AC239923-CA41-4769-A166-FE1CD9685758}"/>
          </ac:spMkLst>
        </pc:spChg>
        <pc:spChg chg="mod">
          <ac:chgData name="박 종주" userId="ee80f6e723cc3280" providerId="LiveId" clId="{6BB30BAA-8DC5-4A08-88BE-42605F5B55BD}" dt="2020-02-03T04:43:58.211" v="17986" actId="20577"/>
          <ac:spMkLst>
            <pc:docMk/>
            <pc:sldMk cId="3814727484" sldId="710"/>
            <ac:spMk id="135" creationId="{BBEC4BB9-AA54-4894-A0E6-A1E0AB0C5567}"/>
          </ac:spMkLst>
        </pc:spChg>
        <pc:grpChg chg="mod">
          <ac:chgData name="박 종주" userId="ee80f6e723cc3280" providerId="LiveId" clId="{6BB30BAA-8DC5-4A08-88BE-42605F5B55BD}" dt="2020-01-31T09:35:55.152" v="17051" actId="1035"/>
          <ac:grpSpMkLst>
            <pc:docMk/>
            <pc:sldMk cId="3814727484" sldId="710"/>
            <ac:grpSpMk id="37" creationId="{CFCB05BA-65D4-4D7E-942C-436E827CA579}"/>
          </ac:grpSpMkLst>
        </pc:grpChg>
        <pc:grpChg chg="mod">
          <ac:chgData name="박 종주" userId="ee80f6e723cc3280" providerId="LiveId" clId="{6BB30BAA-8DC5-4A08-88BE-42605F5B55BD}" dt="2020-01-31T09:35:55.152" v="17051" actId="1035"/>
          <ac:grpSpMkLst>
            <pc:docMk/>
            <pc:sldMk cId="3814727484" sldId="710"/>
            <ac:grpSpMk id="39" creationId="{2377C478-84AA-4100-BA44-281765DA5747}"/>
          </ac:grpSpMkLst>
        </pc:grpChg>
        <pc:grpChg chg="mod">
          <ac:chgData name="박 종주" userId="ee80f6e723cc3280" providerId="LiveId" clId="{6BB30BAA-8DC5-4A08-88BE-42605F5B55BD}" dt="2020-01-31T09:35:55.152" v="17051" actId="1035"/>
          <ac:grpSpMkLst>
            <pc:docMk/>
            <pc:sldMk cId="3814727484" sldId="710"/>
            <ac:grpSpMk id="40" creationId="{C517A9C6-BBE2-4F58-BFE1-878BFF037A4B}"/>
          </ac:grpSpMkLst>
        </pc:grpChg>
        <pc:grpChg chg="mod">
          <ac:chgData name="박 종주" userId="ee80f6e723cc3280" providerId="LiveId" clId="{6BB30BAA-8DC5-4A08-88BE-42605F5B55BD}" dt="2020-01-31T09:35:55.152" v="17051" actId="1035"/>
          <ac:grpSpMkLst>
            <pc:docMk/>
            <pc:sldMk cId="3814727484" sldId="710"/>
            <ac:grpSpMk id="41" creationId="{5EFBE1DF-0717-491C-BD23-5086ADC72C2D}"/>
          </ac:grpSpMkLst>
        </pc:grpChg>
        <pc:grpChg chg="mod">
          <ac:chgData name="박 종주" userId="ee80f6e723cc3280" providerId="LiveId" clId="{6BB30BAA-8DC5-4A08-88BE-42605F5B55BD}" dt="2020-01-31T09:35:55.152" v="17051" actId="1035"/>
          <ac:grpSpMkLst>
            <pc:docMk/>
            <pc:sldMk cId="3814727484" sldId="710"/>
            <ac:grpSpMk id="42" creationId="{5192C51B-7E0C-4A87-8E58-F7F0B8DED5B0}"/>
          </ac:grpSpMkLst>
        </pc:grpChg>
        <pc:grpChg chg="mod">
          <ac:chgData name="박 종주" userId="ee80f6e723cc3280" providerId="LiveId" clId="{6BB30BAA-8DC5-4A08-88BE-42605F5B55BD}" dt="2020-01-31T09:35:55.152" v="17051" actId="1035"/>
          <ac:grpSpMkLst>
            <pc:docMk/>
            <pc:sldMk cId="3814727484" sldId="710"/>
            <ac:grpSpMk id="48" creationId="{B95C79D9-1BB5-4C0B-AC89-0717FD937E73}"/>
          </ac:grpSpMkLst>
        </pc:grpChg>
        <pc:grpChg chg="mod">
          <ac:chgData name="박 종주" userId="ee80f6e723cc3280" providerId="LiveId" clId="{6BB30BAA-8DC5-4A08-88BE-42605F5B55BD}" dt="2020-01-31T09:35:55.152" v="17051" actId="1035"/>
          <ac:grpSpMkLst>
            <pc:docMk/>
            <pc:sldMk cId="3814727484" sldId="710"/>
            <ac:grpSpMk id="56" creationId="{0D920353-D32C-4E45-8035-AC2B618220C8}"/>
          </ac:grpSpMkLst>
        </pc:grpChg>
        <pc:grpChg chg="mod">
          <ac:chgData name="박 종주" userId="ee80f6e723cc3280" providerId="LiveId" clId="{6BB30BAA-8DC5-4A08-88BE-42605F5B55BD}" dt="2020-01-31T09:35:55.152" v="17051" actId="1035"/>
          <ac:grpSpMkLst>
            <pc:docMk/>
            <pc:sldMk cId="3814727484" sldId="710"/>
            <ac:grpSpMk id="61" creationId="{6A559D68-DA0E-4340-A6F7-D92AEA67359C}"/>
          </ac:grpSpMkLst>
        </pc:grpChg>
        <pc:grpChg chg="mod">
          <ac:chgData name="박 종주" userId="ee80f6e723cc3280" providerId="LiveId" clId="{6BB30BAA-8DC5-4A08-88BE-42605F5B55BD}" dt="2020-01-31T09:35:55.152" v="17051" actId="1035"/>
          <ac:grpSpMkLst>
            <pc:docMk/>
            <pc:sldMk cId="3814727484" sldId="710"/>
            <ac:grpSpMk id="68" creationId="{D2667E06-AA51-40E3-BE2B-590451F4CA58}"/>
          </ac:grpSpMkLst>
        </pc:grpChg>
        <pc:grpChg chg="mod">
          <ac:chgData name="박 종주" userId="ee80f6e723cc3280" providerId="LiveId" clId="{6BB30BAA-8DC5-4A08-88BE-42605F5B55BD}" dt="2020-01-31T09:35:55.152" v="17051" actId="1035"/>
          <ac:grpSpMkLst>
            <pc:docMk/>
            <pc:sldMk cId="3814727484" sldId="710"/>
            <ac:grpSpMk id="70" creationId="{153C212F-59EF-4EEF-905E-7DDDCCA631DD}"/>
          </ac:grpSpMkLst>
        </pc:grpChg>
        <pc:grpChg chg="mod">
          <ac:chgData name="박 종주" userId="ee80f6e723cc3280" providerId="LiveId" clId="{6BB30BAA-8DC5-4A08-88BE-42605F5B55BD}" dt="2020-01-31T09:35:55.152" v="17051" actId="1035"/>
          <ac:grpSpMkLst>
            <pc:docMk/>
            <pc:sldMk cId="3814727484" sldId="710"/>
            <ac:grpSpMk id="83" creationId="{32999CC4-4DBF-4390-8717-D287786C2FF5}"/>
          </ac:grpSpMkLst>
        </pc:grpChg>
        <pc:grpChg chg="add mod">
          <ac:chgData name="박 종주" userId="ee80f6e723cc3280" providerId="LiveId" clId="{6BB30BAA-8DC5-4A08-88BE-42605F5B55BD}" dt="2020-01-31T09:31:32.097" v="16872"/>
          <ac:grpSpMkLst>
            <pc:docMk/>
            <pc:sldMk cId="3814727484" sldId="710"/>
            <ac:grpSpMk id="89" creationId="{E2622D0B-F9C2-48AF-98F1-4BDD5BAD827E}"/>
          </ac:grpSpMkLst>
        </pc:grpChg>
        <pc:grpChg chg="add mod modVis">
          <ac:chgData name="박 종주" userId="ee80f6e723cc3280" providerId="LiveId" clId="{6BB30BAA-8DC5-4A08-88BE-42605F5B55BD}" dt="2020-01-31T09:36:11.929" v="17064" actId="1037"/>
          <ac:grpSpMkLst>
            <pc:docMk/>
            <pc:sldMk cId="3814727484" sldId="710"/>
            <ac:grpSpMk id="93" creationId="{E599C4BE-9E33-49C0-A799-21602991C688}"/>
          </ac:grpSpMkLst>
        </pc:grpChg>
        <pc:grpChg chg="add del mod">
          <ac:chgData name="박 종주" userId="ee80f6e723cc3280" providerId="LiveId" clId="{6BB30BAA-8DC5-4A08-88BE-42605F5B55BD}" dt="2020-02-03T04:43:22.261" v="17955" actId="478"/>
          <ac:grpSpMkLst>
            <pc:docMk/>
            <pc:sldMk cId="3814727484" sldId="710"/>
            <ac:grpSpMk id="98" creationId="{E57C1C57-BB52-4DEE-8894-43C3386DF665}"/>
          </ac:grpSpMkLst>
        </pc:grpChg>
        <pc:grpChg chg="mod">
          <ac:chgData name="박 종주" userId="ee80f6e723cc3280" providerId="LiveId" clId="{6BB30BAA-8DC5-4A08-88BE-42605F5B55BD}" dt="2020-01-31T09:36:11.929" v="17064" actId="1037"/>
          <ac:grpSpMkLst>
            <pc:docMk/>
            <pc:sldMk cId="3814727484" sldId="710"/>
            <ac:grpSpMk id="100" creationId="{461C4503-3B70-410A-A912-3BDF3DB70647}"/>
          </ac:grpSpMkLst>
        </pc:grpChg>
        <pc:grpChg chg="mod">
          <ac:chgData name="박 종주" userId="ee80f6e723cc3280" providerId="LiveId" clId="{6BB30BAA-8DC5-4A08-88BE-42605F5B55BD}" dt="2020-01-31T09:36:11.929" v="17064" actId="1037"/>
          <ac:grpSpMkLst>
            <pc:docMk/>
            <pc:sldMk cId="3814727484" sldId="710"/>
            <ac:grpSpMk id="101" creationId="{FDAEDEBC-F132-401D-8E25-BE59AB2C673F}"/>
          </ac:grpSpMkLst>
        </pc:grpChg>
        <pc:grpChg chg="mod">
          <ac:chgData name="박 종주" userId="ee80f6e723cc3280" providerId="LiveId" clId="{6BB30BAA-8DC5-4A08-88BE-42605F5B55BD}" dt="2020-01-31T09:36:11.929" v="17064" actId="1037"/>
          <ac:grpSpMkLst>
            <pc:docMk/>
            <pc:sldMk cId="3814727484" sldId="710"/>
            <ac:grpSpMk id="102" creationId="{A8A76C6F-49DA-4297-80C1-EE3EE4A1E917}"/>
          </ac:grpSpMkLst>
        </pc:grpChg>
        <pc:grpChg chg="mod">
          <ac:chgData name="박 종주" userId="ee80f6e723cc3280" providerId="LiveId" clId="{6BB30BAA-8DC5-4A08-88BE-42605F5B55BD}" dt="2020-01-31T09:36:11.929" v="17064" actId="1037"/>
          <ac:grpSpMkLst>
            <pc:docMk/>
            <pc:sldMk cId="3814727484" sldId="710"/>
            <ac:grpSpMk id="103" creationId="{C39A4B49-6C86-4027-A390-4B1B9CE48356}"/>
          </ac:grpSpMkLst>
        </pc:grpChg>
        <pc:grpChg chg="mod">
          <ac:chgData name="박 종주" userId="ee80f6e723cc3280" providerId="LiveId" clId="{6BB30BAA-8DC5-4A08-88BE-42605F5B55BD}" dt="2020-01-31T09:36:11.929" v="17064" actId="1037"/>
          <ac:grpSpMkLst>
            <pc:docMk/>
            <pc:sldMk cId="3814727484" sldId="710"/>
            <ac:grpSpMk id="109" creationId="{B3528034-B966-48F9-81F7-349DFD68C8FE}"/>
          </ac:grpSpMkLst>
        </pc:grpChg>
        <pc:grpChg chg="mod">
          <ac:chgData name="박 종주" userId="ee80f6e723cc3280" providerId="LiveId" clId="{6BB30BAA-8DC5-4A08-88BE-42605F5B55BD}" dt="2020-01-31T09:36:11.929" v="17064" actId="1037"/>
          <ac:grpSpMkLst>
            <pc:docMk/>
            <pc:sldMk cId="3814727484" sldId="710"/>
            <ac:grpSpMk id="114" creationId="{ECEFAC2E-1612-4077-8A64-B3F9BF163A76}"/>
          </ac:grpSpMkLst>
        </pc:grpChg>
        <pc:grpChg chg="mod">
          <ac:chgData name="박 종주" userId="ee80f6e723cc3280" providerId="LiveId" clId="{6BB30BAA-8DC5-4A08-88BE-42605F5B55BD}" dt="2020-01-31T09:36:11.929" v="17064" actId="1037"/>
          <ac:grpSpMkLst>
            <pc:docMk/>
            <pc:sldMk cId="3814727484" sldId="710"/>
            <ac:grpSpMk id="119" creationId="{10ECC1E1-4B6D-4AC8-B5EE-81230F5D0E88}"/>
          </ac:grpSpMkLst>
        </pc:grpChg>
        <pc:grpChg chg="add mod">
          <ac:chgData name="박 종주" userId="ee80f6e723cc3280" providerId="LiveId" clId="{6BB30BAA-8DC5-4A08-88BE-42605F5B55BD}" dt="2020-01-31T09:42:55.614" v="17277" actId="1036"/>
          <ac:grpSpMkLst>
            <pc:docMk/>
            <pc:sldMk cId="3814727484" sldId="710"/>
            <ac:grpSpMk id="133" creationId="{9A9C5A05-98D9-4DF1-AF6E-F46EC454BC26}"/>
          </ac:grpSpMkLst>
        </pc:grpChg>
        <pc:grpChg chg="add mod">
          <ac:chgData name="박 종주" userId="ee80f6e723cc3280" providerId="LiveId" clId="{6BB30BAA-8DC5-4A08-88BE-42605F5B55BD}" dt="2020-02-03T04:43:40.853" v="17980" actId="1036"/>
          <ac:grpSpMkLst>
            <pc:docMk/>
            <pc:sldMk cId="3814727484" sldId="710"/>
            <ac:grpSpMk id="136" creationId="{2E1F8413-C48F-4074-B396-C4C67D079B9B}"/>
          </ac:grpSpMkLst>
        </pc:grpChg>
        <pc:graphicFrameChg chg="mod modGraphic">
          <ac:chgData name="박 종주" userId="ee80f6e723cc3280" providerId="LiveId" clId="{6BB30BAA-8DC5-4A08-88BE-42605F5B55BD}" dt="2020-02-03T04:44:54.162" v="18035" actId="20577"/>
          <ac:graphicFrameMkLst>
            <pc:docMk/>
            <pc:sldMk cId="3814727484" sldId="710"/>
            <ac:graphicFrameMk id="74" creationId="{864D37CE-3566-4A1B-B498-0EA0CEA5918E}"/>
          </ac:graphicFrameMkLst>
        </pc:graphicFrameChg>
        <pc:graphicFrameChg chg="mod">
          <ac:chgData name="박 종주" userId="ee80f6e723cc3280" providerId="LiveId" clId="{6BB30BAA-8DC5-4A08-88BE-42605F5B55BD}" dt="2020-01-31T09:35:55.152" v="17051" actId="1035"/>
          <ac:graphicFrameMkLst>
            <pc:docMk/>
            <pc:sldMk cId="3814727484" sldId="710"/>
            <ac:graphicFrameMk id="82" creationId="{60114312-C165-4925-B5F6-77536EB69B2A}"/>
          </ac:graphicFrameMkLst>
        </pc:graphicFrameChg>
        <pc:graphicFrameChg chg="add mod">
          <ac:chgData name="박 종주" userId="ee80f6e723cc3280" providerId="LiveId" clId="{6BB30BAA-8DC5-4A08-88BE-42605F5B55BD}" dt="2020-01-31T09:36:11.929" v="17064" actId="1037"/>
          <ac:graphicFrameMkLst>
            <pc:docMk/>
            <pc:sldMk cId="3814727484" sldId="710"/>
            <ac:graphicFrameMk id="97" creationId="{1FE9A150-DC5A-4208-9DB7-8268A8305006}"/>
          </ac:graphicFrameMkLst>
        </pc:graphicFrameChg>
      </pc:sldChg>
      <pc:sldChg chg="addSp delSp modSp add">
        <pc:chgData name="박 종주" userId="ee80f6e723cc3280" providerId="LiveId" clId="{6BB30BAA-8DC5-4A08-88BE-42605F5B55BD}" dt="2020-02-04T02:38:01.942" v="18090" actId="1076"/>
        <pc:sldMkLst>
          <pc:docMk/>
          <pc:sldMk cId="1087457735" sldId="711"/>
        </pc:sldMkLst>
        <pc:spChg chg="del">
          <ac:chgData name="박 종주" userId="ee80f6e723cc3280" providerId="LiveId" clId="{6BB30BAA-8DC5-4A08-88BE-42605F5B55BD}" dt="2020-02-04T02:37:54.775" v="18088" actId="478"/>
          <ac:spMkLst>
            <pc:docMk/>
            <pc:sldMk cId="1087457735" sldId="711"/>
            <ac:spMk id="3" creationId="{7ACDD8F9-FD38-483A-AC43-C4B356CC3A01}"/>
          </ac:spMkLst>
        </pc:spChg>
        <pc:grpChg chg="add mod">
          <ac:chgData name="박 종주" userId="ee80f6e723cc3280" providerId="LiveId" clId="{6BB30BAA-8DC5-4A08-88BE-42605F5B55BD}" dt="2020-02-04T02:38:01.942" v="18090" actId="1076"/>
          <ac:grpSpMkLst>
            <pc:docMk/>
            <pc:sldMk cId="1087457735" sldId="711"/>
            <ac:grpSpMk id="5" creationId="{C2D6B426-A63C-4C0B-BDE1-6BA3B09DE036}"/>
          </ac:grpSpMkLst>
        </pc:grpChg>
      </pc:sldChg>
      <pc:sldChg chg="addSp delSp modSp add ord">
        <pc:chgData name="박 종주" userId="ee80f6e723cc3280" providerId="LiveId" clId="{6BB30BAA-8DC5-4A08-88BE-42605F5B55BD}" dt="2020-02-05T07:03:29.125" v="19582" actId="20577"/>
        <pc:sldMkLst>
          <pc:docMk/>
          <pc:sldMk cId="3344304712" sldId="712"/>
        </pc:sldMkLst>
        <pc:spChg chg="del">
          <ac:chgData name="박 종주" userId="ee80f6e723cc3280" providerId="LiveId" clId="{6BB30BAA-8DC5-4A08-88BE-42605F5B55BD}" dt="2020-02-05T05:56:11.636" v="18308" actId="478"/>
          <ac:spMkLst>
            <pc:docMk/>
            <pc:sldMk cId="3344304712" sldId="712"/>
            <ac:spMk id="88" creationId="{92CE108F-E299-4A04-8A5B-8176A490AF6A}"/>
          </ac:spMkLst>
        </pc:spChg>
        <pc:spChg chg="del">
          <ac:chgData name="박 종주" userId="ee80f6e723cc3280" providerId="LiveId" clId="{6BB30BAA-8DC5-4A08-88BE-42605F5B55BD}" dt="2020-02-05T05:56:11.335" v="18307" actId="478"/>
          <ac:spMkLst>
            <pc:docMk/>
            <pc:sldMk cId="3344304712" sldId="712"/>
            <ac:spMk id="89" creationId="{BB9A901B-86D5-46DB-BC1B-15ABC91DFA71}"/>
          </ac:spMkLst>
        </pc:spChg>
        <pc:spChg chg="add mod">
          <ac:chgData name="박 종주" userId="ee80f6e723cc3280" providerId="LiveId" clId="{6BB30BAA-8DC5-4A08-88BE-42605F5B55BD}" dt="2020-02-05T07:00:37.574" v="19522" actId="1035"/>
          <ac:spMkLst>
            <pc:docMk/>
            <pc:sldMk cId="3344304712" sldId="712"/>
            <ac:spMk id="95" creationId="{B9FDEED0-38C5-4C7F-BDF9-5170E3B4E9DB}"/>
          </ac:spMkLst>
        </pc:spChg>
        <pc:spChg chg="add mod">
          <ac:chgData name="박 종주" userId="ee80f6e723cc3280" providerId="LiveId" clId="{6BB30BAA-8DC5-4A08-88BE-42605F5B55BD}" dt="2020-02-05T07:00:37.574" v="19522" actId="1035"/>
          <ac:spMkLst>
            <pc:docMk/>
            <pc:sldMk cId="3344304712" sldId="712"/>
            <ac:spMk id="96" creationId="{5CB100C5-C83A-4F19-B3D0-8D985BF558BF}"/>
          </ac:spMkLst>
        </pc:spChg>
        <pc:spChg chg="add del mod">
          <ac:chgData name="박 종주" userId="ee80f6e723cc3280" providerId="LiveId" clId="{6BB30BAA-8DC5-4A08-88BE-42605F5B55BD}" dt="2020-02-05T07:00:37.574" v="19522" actId="1035"/>
          <ac:spMkLst>
            <pc:docMk/>
            <pc:sldMk cId="3344304712" sldId="712"/>
            <ac:spMk id="99" creationId="{664D12ED-FA2E-4612-AFD5-21B799B5D722}"/>
          </ac:spMkLst>
        </pc:spChg>
        <pc:spChg chg="add mod">
          <ac:chgData name="박 종주" userId="ee80f6e723cc3280" providerId="LiveId" clId="{6BB30BAA-8DC5-4A08-88BE-42605F5B55BD}" dt="2020-02-05T07:00:37.574" v="19522" actId="1035"/>
          <ac:spMkLst>
            <pc:docMk/>
            <pc:sldMk cId="3344304712" sldId="712"/>
            <ac:spMk id="100" creationId="{2A58EE6A-4308-4D6B-9CF2-8772C7679574}"/>
          </ac:spMkLst>
        </pc:spChg>
        <pc:spChg chg="mod">
          <ac:chgData name="박 종주" userId="ee80f6e723cc3280" providerId="LiveId" clId="{6BB30BAA-8DC5-4A08-88BE-42605F5B55BD}" dt="2020-02-05T07:01:14.971" v="19532" actId="20577"/>
          <ac:spMkLst>
            <pc:docMk/>
            <pc:sldMk cId="3344304712" sldId="712"/>
            <ac:spMk id="104" creationId="{C87B8128-6997-4D05-8637-2836B673FE94}"/>
          </ac:spMkLst>
        </pc:spChg>
        <pc:spChg chg="mod">
          <ac:chgData name="박 종주" userId="ee80f6e723cc3280" providerId="LiveId" clId="{6BB30BAA-8DC5-4A08-88BE-42605F5B55BD}" dt="2020-02-05T07:01:17.111" v="19534" actId="20577"/>
          <ac:spMkLst>
            <pc:docMk/>
            <pc:sldMk cId="3344304712" sldId="712"/>
            <ac:spMk id="105" creationId="{D9A97710-1D4A-488C-8BF3-79DB72FCEA63}"/>
          </ac:spMkLst>
        </pc:spChg>
        <pc:spChg chg="mod">
          <ac:chgData name="박 종주" userId="ee80f6e723cc3280" providerId="LiveId" clId="{6BB30BAA-8DC5-4A08-88BE-42605F5B55BD}" dt="2020-02-05T07:00:37.574" v="19522" actId="1035"/>
          <ac:spMkLst>
            <pc:docMk/>
            <pc:sldMk cId="3344304712" sldId="712"/>
            <ac:spMk id="172" creationId="{8B28573C-789A-4F9A-BE00-5D28A69EA1C3}"/>
          </ac:spMkLst>
        </pc:spChg>
        <pc:grpChg chg="add mod">
          <ac:chgData name="박 종주" userId="ee80f6e723cc3280" providerId="LiveId" clId="{6BB30BAA-8DC5-4A08-88BE-42605F5B55BD}" dt="2020-02-05T07:00:51.757" v="19530" actId="1035"/>
          <ac:grpSpMkLst>
            <pc:docMk/>
            <pc:sldMk cId="3344304712" sldId="712"/>
            <ac:grpSpMk id="101" creationId="{353E3CF6-5B12-4D3A-9FC2-441091158CBC}"/>
          </ac:grpSpMkLst>
        </pc:grpChg>
        <pc:grpChg chg="del">
          <ac:chgData name="박 종주" userId="ee80f6e723cc3280" providerId="LiveId" clId="{6BB30BAA-8DC5-4A08-88BE-42605F5B55BD}" dt="2020-02-05T05:56:09.091" v="18306" actId="478"/>
          <ac:grpSpMkLst>
            <pc:docMk/>
            <pc:sldMk cId="3344304712" sldId="712"/>
            <ac:grpSpMk id="133" creationId="{4706E8EB-BEA0-4B60-9826-DB458B641C02}"/>
          </ac:grpSpMkLst>
        </pc:grpChg>
        <pc:grpChg chg="del">
          <ac:chgData name="박 종주" userId="ee80f6e723cc3280" providerId="LiveId" clId="{6BB30BAA-8DC5-4A08-88BE-42605F5B55BD}" dt="2020-02-05T05:56:12.369" v="18309" actId="478"/>
          <ac:grpSpMkLst>
            <pc:docMk/>
            <pc:sldMk cId="3344304712" sldId="712"/>
            <ac:grpSpMk id="185" creationId="{A4357C90-75DE-412F-B102-023ADDD05472}"/>
          </ac:grpSpMkLst>
        </pc:grpChg>
        <pc:grpChg chg="del">
          <ac:chgData name="박 종주" userId="ee80f6e723cc3280" providerId="LiveId" clId="{6BB30BAA-8DC5-4A08-88BE-42605F5B55BD}" dt="2020-02-05T05:56:09.091" v="18306" actId="478"/>
          <ac:grpSpMkLst>
            <pc:docMk/>
            <pc:sldMk cId="3344304712" sldId="712"/>
            <ac:grpSpMk id="241" creationId="{8A7B69CE-8FB1-4884-A5C9-AAB3D6D7C113}"/>
          </ac:grpSpMkLst>
        </pc:grpChg>
        <pc:graphicFrameChg chg="add del mod modGraphic">
          <ac:chgData name="박 종주" userId="ee80f6e723cc3280" providerId="LiveId" clId="{6BB30BAA-8DC5-4A08-88BE-42605F5B55BD}" dt="2020-02-05T06:17:29.195" v="18639" actId="478"/>
          <ac:graphicFrameMkLst>
            <pc:docMk/>
            <pc:sldMk cId="3344304712" sldId="712"/>
            <ac:graphicFrameMk id="3" creationId="{FBC2D852-B86B-499C-8D65-5A292D21A6CC}"/>
          </ac:graphicFrameMkLst>
        </pc:graphicFrameChg>
        <pc:graphicFrameChg chg="mod modGraphic">
          <ac:chgData name="박 종주" userId="ee80f6e723cc3280" providerId="LiveId" clId="{6BB30BAA-8DC5-4A08-88BE-42605F5B55BD}" dt="2020-02-05T07:03:29.125" v="19582" actId="20577"/>
          <ac:graphicFrameMkLst>
            <pc:docMk/>
            <pc:sldMk cId="3344304712" sldId="712"/>
            <ac:graphicFrameMk id="74" creationId="{864D37CE-3566-4A1B-B498-0EA0CEA5918E}"/>
          </ac:graphicFrameMkLst>
        </pc:graphicFrameChg>
        <pc:graphicFrameChg chg="add del mod modGraphic">
          <ac:chgData name="박 종주" userId="ee80f6e723cc3280" providerId="LiveId" clId="{6BB30BAA-8DC5-4A08-88BE-42605F5B55BD}" dt="2020-02-05T06:15:36.585" v="18550"/>
          <ac:graphicFrameMkLst>
            <pc:docMk/>
            <pc:sldMk cId="3344304712" sldId="712"/>
            <ac:graphicFrameMk id="97" creationId="{16C11E05-51A6-4E09-AB08-C08BBA923A9A}"/>
          </ac:graphicFrameMkLst>
        </pc:graphicFrameChg>
        <pc:graphicFrameChg chg="add mod modGraphic">
          <ac:chgData name="박 종주" userId="ee80f6e723cc3280" providerId="LiveId" clId="{6BB30BAA-8DC5-4A08-88BE-42605F5B55BD}" dt="2020-02-05T07:00:37.574" v="19522" actId="1035"/>
          <ac:graphicFrameMkLst>
            <pc:docMk/>
            <pc:sldMk cId="3344304712" sldId="712"/>
            <ac:graphicFrameMk id="98" creationId="{BBCA9BA1-7100-4667-B202-504DC004E90B}"/>
          </ac:graphicFrameMkLst>
        </pc:graphicFrameChg>
      </pc:sldChg>
      <pc:sldChg chg="addSp delSp modSp add">
        <pc:chgData name="박 종주" userId="ee80f6e723cc3280" providerId="LiveId" clId="{6BB30BAA-8DC5-4A08-88BE-42605F5B55BD}" dt="2020-02-05T07:04:41.407" v="19593" actId="1076"/>
        <pc:sldMkLst>
          <pc:docMk/>
          <pc:sldMk cId="3664083678" sldId="713"/>
        </pc:sldMkLst>
        <pc:spChg chg="mod">
          <ac:chgData name="박 종주" userId="ee80f6e723cc3280" providerId="LiveId" clId="{6BB30BAA-8DC5-4A08-88BE-42605F5B55BD}" dt="2020-02-05T06:33:56.575" v="18881"/>
          <ac:spMkLst>
            <pc:docMk/>
            <pc:sldMk cId="3664083678" sldId="713"/>
            <ac:spMk id="2" creationId="{35945ACB-7992-43D6-85E0-57DBF4AF9EDC}"/>
          </ac:spMkLst>
        </pc:spChg>
        <pc:spChg chg="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98" creationId="{77512E9B-D33E-4DD0-8F62-55025BBF844E}"/>
          </ac:spMkLst>
        </pc:spChg>
        <pc:spChg chg="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130" creationId="{CC39714A-6A18-4FAF-A516-7848ABDCCF0C}"/>
          </ac:spMkLst>
        </pc:spChg>
        <pc:spChg chg="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131" creationId="{EEF69A04-1DBB-407B-B27A-8D6DFAF63F39}"/>
          </ac:spMkLst>
        </pc:spChg>
        <pc:spChg chg="add">
          <ac:chgData name="박 종주" userId="ee80f6e723cc3280" providerId="LiveId" clId="{6BB30BAA-8DC5-4A08-88BE-42605F5B55BD}" dt="2020-02-05T06:21:01.530" v="18684"/>
          <ac:spMkLst>
            <pc:docMk/>
            <pc:sldMk cId="3664083678" sldId="713"/>
            <ac:spMk id="155" creationId="{FDF9E335-7F49-4147-A856-1AB1B486AEB3}"/>
          </ac:spMkLst>
        </pc:spChg>
        <pc:spChg chg="add">
          <ac:chgData name="박 종주" userId="ee80f6e723cc3280" providerId="LiveId" clId="{6BB30BAA-8DC5-4A08-88BE-42605F5B55BD}" dt="2020-02-05T06:21:01.530" v="18684"/>
          <ac:spMkLst>
            <pc:docMk/>
            <pc:sldMk cId="3664083678" sldId="713"/>
            <ac:spMk id="162" creationId="{E10F1A09-B9DE-478B-AE33-DDF91BEC114D}"/>
          </ac:spMkLst>
        </pc:spChg>
        <pc:spChg chg="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192" creationId="{D09CC8D3-4633-46D0-B887-77B138496CFE}"/>
          </ac:spMkLst>
        </pc:spChg>
        <pc:spChg chg="add">
          <ac:chgData name="박 종주" userId="ee80f6e723cc3280" providerId="LiveId" clId="{6BB30BAA-8DC5-4A08-88BE-42605F5B55BD}" dt="2020-02-05T06:21:01.530" v="18684"/>
          <ac:spMkLst>
            <pc:docMk/>
            <pc:sldMk cId="3664083678" sldId="713"/>
            <ac:spMk id="193" creationId="{CC5EE2F5-F8F0-4D58-B971-4C37447795A2}"/>
          </ac:spMkLst>
        </pc:spChg>
        <pc:spChg chg="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194" creationId="{9F3478EF-7428-4CAC-8C38-F8298AFFFE93}"/>
          </ac:spMkLst>
        </pc:spChg>
        <pc:spChg chg="del mod">
          <ac:chgData name="박 종주" userId="ee80f6e723cc3280" providerId="LiveId" clId="{6BB30BAA-8DC5-4A08-88BE-42605F5B55BD}" dt="2020-02-05T06:31:40.131" v="18808" actId="478"/>
          <ac:spMkLst>
            <pc:docMk/>
            <pc:sldMk cId="3664083678" sldId="713"/>
            <ac:spMk id="195" creationId="{EACE1D46-ED2C-4A94-959C-E46B4356A05D}"/>
          </ac:spMkLst>
        </pc:spChg>
        <pc:spChg chg="mod">
          <ac:chgData name="박 종주" userId="ee80f6e723cc3280" providerId="LiveId" clId="{6BB30BAA-8DC5-4A08-88BE-42605F5B55BD}" dt="2020-02-05T06:19:49.990" v="18680"/>
          <ac:spMkLst>
            <pc:docMk/>
            <pc:sldMk cId="3664083678" sldId="713"/>
            <ac:spMk id="197" creationId="{DBE5C7F5-9A9B-466C-BE0B-CE1D2FF65E25}"/>
          </ac:spMkLst>
        </pc:spChg>
        <pc:spChg chg="add">
          <ac:chgData name="박 종주" userId="ee80f6e723cc3280" providerId="LiveId" clId="{6BB30BAA-8DC5-4A08-88BE-42605F5B55BD}" dt="2020-02-05T06:21:01.530" v="18684"/>
          <ac:spMkLst>
            <pc:docMk/>
            <pc:sldMk cId="3664083678" sldId="713"/>
            <ac:spMk id="201" creationId="{101B272A-6B0F-4587-835D-51EF656A9037}"/>
          </ac:spMkLst>
        </pc:spChg>
        <pc:spChg chg="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203" creationId="{784C2C11-8545-4FA5-A1B9-51AD5B28CF21}"/>
          </ac:spMkLst>
        </pc:spChg>
        <pc:spChg chg="add">
          <ac:chgData name="박 종주" userId="ee80f6e723cc3280" providerId="LiveId" clId="{6BB30BAA-8DC5-4A08-88BE-42605F5B55BD}" dt="2020-02-05T06:21:01.530" v="18684"/>
          <ac:spMkLst>
            <pc:docMk/>
            <pc:sldMk cId="3664083678" sldId="713"/>
            <ac:spMk id="204" creationId="{298563A1-9F9F-4567-A8C7-F6503F1ECBC5}"/>
          </ac:spMkLst>
        </pc:spChg>
        <pc:spChg chg="add">
          <ac:chgData name="박 종주" userId="ee80f6e723cc3280" providerId="LiveId" clId="{6BB30BAA-8DC5-4A08-88BE-42605F5B55BD}" dt="2020-02-05T06:21:01.530" v="18684"/>
          <ac:spMkLst>
            <pc:docMk/>
            <pc:sldMk cId="3664083678" sldId="713"/>
            <ac:spMk id="205" creationId="{4D3456D6-4963-4E1F-A88D-64B61E1972D3}"/>
          </ac:spMkLst>
        </pc:spChg>
        <pc:spChg chg="add">
          <ac:chgData name="박 종주" userId="ee80f6e723cc3280" providerId="LiveId" clId="{6BB30BAA-8DC5-4A08-88BE-42605F5B55BD}" dt="2020-02-05T06:21:01.530" v="18684"/>
          <ac:spMkLst>
            <pc:docMk/>
            <pc:sldMk cId="3664083678" sldId="713"/>
            <ac:spMk id="207" creationId="{E4291DE2-4E46-4038-A462-AF82FC557517}"/>
          </ac:spMkLst>
        </pc:spChg>
        <pc:spChg chg="add">
          <ac:chgData name="박 종주" userId="ee80f6e723cc3280" providerId="LiveId" clId="{6BB30BAA-8DC5-4A08-88BE-42605F5B55BD}" dt="2020-02-05T06:21:01.530" v="18684"/>
          <ac:spMkLst>
            <pc:docMk/>
            <pc:sldMk cId="3664083678" sldId="713"/>
            <ac:spMk id="208" creationId="{E2E7D091-BA64-48B7-95A4-14B9056497F1}"/>
          </ac:spMkLst>
        </pc:spChg>
        <pc:spChg chg="add">
          <ac:chgData name="박 종주" userId="ee80f6e723cc3280" providerId="LiveId" clId="{6BB30BAA-8DC5-4A08-88BE-42605F5B55BD}" dt="2020-02-05T06:21:01.530" v="18684"/>
          <ac:spMkLst>
            <pc:docMk/>
            <pc:sldMk cId="3664083678" sldId="713"/>
            <ac:spMk id="209" creationId="{C1C18E5F-E41C-42C3-8D5F-D67865F45170}"/>
          </ac:spMkLst>
        </pc:spChg>
        <pc:spChg chg="add">
          <ac:chgData name="박 종주" userId="ee80f6e723cc3280" providerId="LiveId" clId="{6BB30BAA-8DC5-4A08-88BE-42605F5B55BD}" dt="2020-02-05T06:21:07.138" v="18689"/>
          <ac:spMkLst>
            <pc:docMk/>
            <pc:sldMk cId="3664083678" sldId="713"/>
            <ac:spMk id="211" creationId="{A9EBB429-8A77-4120-BDEC-E17B7DF6F440}"/>
          </ac:spMkLst>
        </pc:spChg>
        <pc:spChg chg="add">
          <ac:chgData name="박 종주" userId="ee80f6e723cc3280" providerId="LiveId" clId="{6BB30BAA-8DC5-4A08-88BE-42605F5B55BD}" dt="2020-02-05T06:21:07.138" v="18689"/>
          <ac:spMkLst>
            <pc:docMk/>
            <pc:sldMk cId="3664083678" sldId="713"/>
            <ac:spMk id="212" creationId="{122A4C9E-7FC5-4F6E-A487-4058C913D4FD}"/>
          </ac:spMkLst>
        </pc:spChg>
        <pc:spChg chg="add">
          <ac:chgData name="박 종주" userId="ee80f6e723cc3280" providerId="LiveId" clId="{6BB30BAA-8DC5-4A08-88BE-42605F5B55BD}" dt="2020-02-05T06:21:07.138" v="18689"/>
          <ac:spMkLst>
            <pc:docMk/>
            <pc:sldMk cId="3664083678" sldId="713"/>
            <ac:spMk id="213" creationId="{CC803DDD-2C75-415B-9AD5-ADC2222C4F5E}"/>
          </ac:spMkLst>
        </pc:spChg>
        <pc:spChg chg="add">
          <ac:chgData name="박 종주" userId="ee80f6e723cc3280" providerId="LiveId" clId="{6BB30BAA-8DC5-4A08-88BE-42605F5B55BD}" dt="2020-02-05T06:21:07.138" v="18689"/>
          <ac:spMkLst>
            <pc:docMk/>
            <pc:sldMk cId="3664083678" sldId="713"/>
            <ac:spMk id="214" creationId="{2837F243-45B7-4D2A-AFCA-050C7A1B16B4}"/>
          </ac:spMkLst>
        </pc:spChg>
        <pc:spChg chg="add">
          <ac:chgData name="박 종주" userId="ee80f6e723cc3280" providerId="LiveId" clId="{6BB30BAA-8DC5-4A08-88BE-42605F5B55BD}" dt="2020-02-05T06:21:07.138" v="18689"/>
          <ac:spMkLst>
            <pc:docMk/>
            <pc:sldMk cId="3664083678" sldId="713"/>
            <ac:spMk id="217" creationId="{9ADCEB7A-C974-4E75-A6FF-6BF053BC19A5}"/>
          </ac:spMkLst>
        </pc:spChg>
        <pc:spChg chg="add">
          <ac:chgData name="박 종주" userId="ee80f6e723cc3280" providerId="LiveId" clId="{6BB30BAA-8DC5-4A08-88BE-42605F5B55BD}" dt="2020-02-05T06:21:07.138" v="18689"/>
          <ac:spMkLst>
            <pc:docMk/>
            <pc:sldMk cId="3664083678" sldId="713"/>
            <ac:spMk id="218" creationId="{A6F3D87E-1D5B-46DF-AD50-8B5456B0D67A}"/>
          </ac:spMkLst>
        </pc:spChg>
        <pc:spChg chg="add">
          <ac:chgData name="박 종주" userId="ee80f6e723cc3280" providerId="LiveId" clId="{6BB30BAA-8DC5-4A08-88BE-42605F5B55BD}" dt="2020-02-05T06:21:07.138" v="18689"/>
          <ac:spMkLst>
            <pc:docMk/>
            <pc:sldMk cId="3664083678" sldId="713"/>
            <ac:spMk id="219" creationId="{C38E33B6-1843-4115-B150-684637971653}"/>
          </ac:spMkLst>
        </pc:spChg>
        <pc:spChg chg="add">
          <ac:chgData name="박 종주" userId="ee80f6e723cc3280" providerId="LiveId" clId="{6BB30BAA-8DC5-4A08-88BE-42605F5B55BD}" dt="2020-02-05T06:21:07.138" v="18689"/>
          <ac:spMkLst>
            <pc:docMk/>
            <pc:sldMk cId="3664083678" sldId="713"/>
            <ac:spMk id="220" creationId="{B8CDB42B-E373-4686-AED4-0246AC0C3507}"/>
          </ac:spMkLst>
        </pc:spChg>
        <pc:spChg chg="add">
          <ac:chgData name="박 종주" userId="ee80f6e723cc3280" providerId="LiveId" clId="{6BB30BAA-8DC5-4A08-88BE-42605F5B55BD}" dt="2020-02-05T06:21:07.138" v="18689"/>
          <ac:spMkLst>
            <pc:docMk/>
            <pc:sldMk cId="3664083678" sldId="713"/>
            <ac:spMk id="221" creationId="{7F918B21-62A5-4A50-901B-6BF74CBF71D2}"/>
          </ac:spMkLst>
        </pc:spChg>
        <pc:spChg chg="add">
          <ac:chgData name="박 종주" userId="ee80f6e723cc3280" providerId="LiveId" clId="{6BB30BAA-8DC5-4A08-88BE-42605F5B55BD}" dt="2020-02-05T06:21:07.138" v="18689"/>
          <ac:spMkLst>
            <pc:docMk/>
            <pc:sldMk cId="3664083678" sldId="713"/>
            <ac:spMk id="222" creationId="{DF20B97C-9FBF-40B2-A861-749C56A1B357}"/>
          </ac:spMkLst>
        </pc:spChg>
        <pc:spChg chg="add">
          <ac:chgData name="박 종주" userId="ee80f6e723cc3280" providerId="LiveId" clId="{6BB30BAA-8DC5-4A08-88BE-42605F5B55BD}" dt="2020-02-05T06:21:07.138" v="18689"/>
          <ac:spMkLst>
            <pc:docMk/>
            <pc:sldMk cId="3664083678" sldId="713"/>
            <ac:spMk id="223" creationId="{CF460734-43CE-47A2-BE7E-583977E6305A}"/>
          </ac:spMkLst>
        </pc:spChg>
        <pc:spChg chg="add">
          <ac:chgData name="박 종주" userId="ee80f6e723cc3280" providerId="LiveId" clId="{6BB30BAA-8DC5-4A08-88BE-42605F5B55BD}" dt="2020-02-05T06:21:47.402" v="18693"/>
          <ac:spMkLst>
            <pc:docMk/>
            <pc:sldMk cId="3664083678" sldId="713"/>
            <ac:spMk id="225" creationId="{FB117D83-CC38-4BA6-810C-4CC04D186746}"/>
          </ac:spMkLst>
        </pc:spChg>
        <pc:spChg chg="add">
          <ac:chgData name="박 종주" userId="ee80f6e723cc3280" providerId="LiveId" clId="{6BB30BAA-8DC5-4A08-88BE-42605F5B55BD}" dt="2020-02-05T06:21:47.402" v="18693"/>
          <ac:spMkLst>
            <pc:docMk/>
            <pc:sldMk cId="3664083678" sldId="713"/>
            <ac:spMk id="226" creationId="{57DEC33A-81E5-45BD-B41C-D778A8C289E3}"/>
          </ac:spMkLst>
        </pc:spChg>
        <pc:spChg chg="add">
          <ac:chgData name="박 종주" userId="ee80f6e723cc3280" providerId="LiveId" clId="{6BB30BAA-8DC5-4A08-88BE-42605F5B55BD}" dt="2020-02-05T06:21:47.402" v="18693"/>
          <ac:spMkLst>
            <pc:docMk/>
            <pc:sldMk cId="3664083678" sldId="713"/>
            <ac:spMk id="227" creationId="{3CFDBF22-2188-491C-80FD-F021B9B95AEE}"/>
          </ac:spMkLst>
        </pc:spChg>
        <pc:spChg chg="add">
          <ac:chgData name="박 종주" userId="ee80f6e723cc3280" providerId="LiveId" clId="{6BB30BAA-8DC5-4A08-88BE-42605F5B55BD}" dt="2020-02-05T06:21:47.402" v="18693"/>
          <ac:spMkLst>
            <pc:docMk/>
            <pc:sldMk cId="3664083678" sldId="713"/>
            <ac:spMk id="228" creationId="{98702475-5ECB-4610-92F5-86054E66A1C7}"/>
          </ac:spMkLst>
        </pc:spChg>
        <pc:spChg chg="add">
          <ac:chgData name="박 종주" userId="ee80f6e723cc3280" providerId="LiveId" clId="{6BB30BAA-8DC5-4A08-88BE-42605F5B55BD}" dt="2020-02-05T06:21:47.402" v="18693"/>
          <ac:spMkLst>
            <pc:docMk/>
            <pc:sldMk cId="3664083678" sldId="713"/>
            <ac:spMk id="229" creationId="{681915E1-C2A4-491B-ADA3-3BA24EAF5B86}"/>
          </ac:spMkLst>
        </pc:spChg>
        <pc:spChg chg="add">
          <ac:chgData name="박 종주" userId="ee80f6e723cc3280" providerId="LiveId" clId="{6BB30BAA-8DC5-4A08-88BE-42605F5B55BD}" dt="2020-02-05T06:21:47.402" v="18693"/>
          <ac:spMkLst>
            <pc:docMk/>
            <pc:sldMk cId="3664083678" sldId="713"/>
            <ac:spMk id="230" creationId="{C89909BD-5703-4C25-BC42-091C2C3B4568}"/>
          </ac:spMkLst>
        </pc:spChg>
        <pc:spChg chg="add">
          <ac:chgData name="박 종주" userId="ee80f6e723cc3280" providerId="LiveId" clId="{6BB30BAA-8DC5-4A08-88BE-42605F5B55BD}" dt="2020-02-05T06:21:47.402" v="18693"/>
          <ac:spMkLst>
            <pc:docMk/>
            <pc:sldMk cId="3664083678" sldId="713"/>
            <ac:spMk id="232" creationId="{AB7F42C3-3C75-451A-A525-FBEC0CAA2DC6}"/>
          </ac:spMkLst>
        </pc:spChg>
        <pc:spChg chg="add">
          <ac:chgData name="박 종주" userId="ee80f6e723cc3280" providerId="LiveId" clId="{6BB30BAA-8DC5-4A08-88BE-42605F5B55BD}" dt="2020-02-05T06:21:47.402" v="18693"/>
          <ac:spMkLst>
            <pc:docMk/>
            <pc:sldMk cId="3664083678" sldId="713"/>
            <ac:spMk id="233" creationId="{7FC9E2BA-1198-4425-B183-060ABE118E4F}"/>
          </ac:spMkLst>
        </pc:spChg>
        <pc:spChg chg="add">
          <ac:chgData name="박 종주" userId="ee80f6e723cc3280" providerId="LiveId" clId="{6BB30BAA-8DC5-4A08-88BE-42605F5B55BD}" dt="2020-02-05T06:21:47.402" v="18693"/>
          <ac:spMkLst>
            <pc:docMk/>
            <pc:sldMk cId="3664083678" sldId="713"/>
            <ac:spMk id="234" creationId="{49D60880-E5FC-4E80-888F-5E1F0A01FBD2}"/>
          </ac:spMkLst>
        </pc:spChg>
        <pc:spChg chg="add mod">
          <ac:chgData name="박 종주" userId="ee80f6e723cc3280" providerId="LiveId" clId="{6BB30BAA-8DC5-4A08-88BE-42605F5B55BD}" dt="2020-02-05T06:52:24.222" v="19358" actId="14100"/>
          <ac:spMkLst>
            <pc:docMk/>
            <pc:sldMk cId="3664083678" sldId="713"/>
            <ac:spMk id="236" creationId="{38FA702D-44B3-4505-BF73-714970627A94}"/>
          </ac:spMkLst>
        </pc:spChg>
        <pc:spChg chg="add mod">
          <ac:chgData name="박 종주" userId="ee80f6e723cc3280" providerId="LiveId" clId="{6BB30BAA-8DC5-4A08-88BE-42605F5B55BD}" dt="2020-02-05T06:52:29.143" v="19359" actId="14100"/>
          <ac:spMkLst>
            <pc:docMk/>
            <pc:sldMk cId="3664083678" sldId="713"/>
            <ac:spMk id="237" creationId="{5EB40CC7-D368-4C3D-BC7C-919D9EC9747E}"/>
          </ac:spMkLst>
        </pc:spChg>
        <pc:spChg chg="add">
          <ac:chgData name="박 종주" userId="ee80f6e723cc3280" providerId="LiveId" clId="{6BB30BAA-8DC5-4A08-88BE-42605F5B55BD}" dt="2020-02-05T06:21:56.962" v="18698"/>
          <ac:spMkLst>
            <pc:docMk/>
            <pc:sldMk cId="3664083678" sldId="713"/>
            <ac:spMk id="238" creationId="{979654B6-A068-4BA1-92BB-8C868A7E395A}"/>
          </ac:spMkLst>
        </pc:spChg>
        <pc:spChg chg="add del mod">
          <ac:chgData name="박 종주" userId="ee80f6e723cc3280" providerId="LiveId" clId="{6BB30BAA-8DC5-4A08-88BE-42605F5B55BD}" dt="2020-02-05T06:22:59.667" v="18712" actId="478"/>
          <ac:spMkLst>
            <pc:docMk/>
            <pc:sldMk cId="3664083678" sldId="713"/>
            <ac:spMk id="239" creationId="{3A42A857-2A9F-4960-A673-0EA5440F42F8}"/>
          </ac:spMkLst>
        </pc:spChg>
        <pc:spChg chg="add mod">
          <ac:chgData name="박 종주" userId="ee80f6e723cc3280" providerId="LiveId" clId="{6BB30BAA-8DC5-4A08-88BE-42605F5B55BD}" dt="2020-02-05T06:24:29.260" v="18724" actId="571"/>
          <ac:spMkLst>
            <pc:docMk/>
            <pc:sldMk cId="3664083678" sldId="713"/>
            <ac:spMk id="245" creationId="{A2B56763-7A60-4EFD-8734-0EFA6E3E593D}"/>
          </ac:spMkLst>
        </pc:spChg>
        <pc:spChg chg="add del mod">
          <ac:chgData name="박 종주" userId="ee80f6e723cc3280" providerId="LiveId" clId="{6BB30BAA-8DC5-4A08-88BE-42605F5B55BD}" dt="2020-02-05T06:25:53.983" v="18736" actId="478"/>
          <ac:spMkLst>
            <pc:docMk/>
            <pc:sldMk cId="3664083678" sldId="713"/>
            <ac:spMk id="257" creationId="{C0D0EEBA-490D-40E1-B93C-3F1122EED45F}"/>
          </ac:spMkLst>
        </pc:spChg>
        <pc:spChg chg="add del">
          <ac:chgData name="박 종주" userId="ee80f6e723cc3280" providerId="LiveId" clId="{6BB30BAA-8DC5-4A08-88BE-42605F5B55BD}" dt="2020-02-05T06:24:56.170" v="18729"/>
          <ac:spMkLst>
            <pc:docMk/>
            <pc:sldMk cId="3664083678" sldId="713"/>
            <ac:spMk id="258" creationId="{18E53446-5712-439F-8146-0925CDE4AA55}"/>
          </ac:spMkLst>
        </pc:spChg>
        <pc:spChg chg="add del mod">
          <ac:chgData name="박 종주" userId="ee80f6e723cc3280" providerId="LiveId" clId="{6BB30BAA-8DC5-4A08-88BE-42605F5B55BD}" dt="2020-02-05T06:25:54.592" v="18737" actId="478"/>
          <ac:spMkLst>
            <pc:docMk/>
            <pc:sldMk cId="3664083678" sldId="713"/>
            <ac:spMk id="259" creationId="{5984A6AF-9B55-41D5-AAB8-2705200A532C}"/>
          </ac:spMkLst>
        </pc:spChg>
        <pc:spChg chg="add mod">
          <ac:chgData name="박 종주" userId="ee80f6e723cc3280" providerId="LiveId" clId="{6BB30BAA-8DC5-4A08-88BE-42605F5B55BD}" dt="2020-02-05T06:52:34.251" v="19360" actId="14100"/>
          <ac:spMkLst>
            <pc:docMk/>
            <pc:sldMk cId="3664083678" sldId="713"/>
            <ac:spMk id="260" creationId="{54B8AEBD-95AD-47C9-9B07-515895E06967}"/>
          </ac:spMkLst>
        </pc:spChg>
        <pc:spChg chg="mod">
          <ac:chgData name="박 종주" userId="ee80f6e723cc3280" providerId="LiveId" clId="{6BB30BAA-8DC5-4A08-88BE-42605F5B55BD}" dt="2020-02-05T06:58:01.609" v="19488" actId="1038"/>
          <ac:spMkLst>
            <pc:docMk/>
            <pc:sldMk cId="3664083678" sldId="713"/>
            <ac:spMk id="262" creationId="{6C1779B0-71C2-4ECE-BBDD-6941214701F4}"/>
          </ac:spMkLst>
        </pc:spChg>
        <pc:spChg chg="mod ord">
          <ac:chgData name="박 종주" userId="ee80f6e723cc3280" providerId="LiveId" clId="{6BB30BAA-8DC5-4A08-88BE-42605F5B55BD}" dt="2020-02-05T06:58:01.609" v="19488" actId="1038"/>
          <ac:spMkLst>
            <pc:docMk/>
            <pc:sldMk cId="3664083678" sldId="713"/>
            <ac:spMk id="263" creationId="{F543579D-4604-490C-BF1E-CDE9B5DAEFA8}"/>
          </ac:spMkLst>
        </pc:spChg>
        <pc:spChg chg="mod">
          <ac:chgData name="박 종주" userId="ee80f6e723cc3280" providerId="LiveId" clId="{6BB30BAA-8DC5-4A08-88BE-42605F5B55BD}" dt="2020-02-05T06:58:01.609" v="19488" actId="1038"/>
          <ac:spMkLst>
            <pc:docMk/>
            <pc:sldMk cId="3664083678" sldId="713"/>
            <ac:spMk id="264" creationId="{B50DB931-4F2A-406D-B726-BD5D6146B2DB}"/>
          </ac:spMkLst>
        </pc:spChg>
        <pc:spChg chg="mod">
          <ac:chgData name="박 종주" userId="ee80f6e723cc3280" providerId="LiveId" clId="{6BB30BAA-8DC5-4A08-88BE-42605F5B55BD}" dt="2020-02-05T06:58:01.609" v="19488" actId="1038"/>
          <ac:spMkLst>
            <pc:docMk/>
            <pc:sldMk cId="3664083678" sldId="713"/>
            <ac:spMk id="265" creationId="{8D16B371-F7C6-46AB-A4C8-E1E9BE0ABCF9}"/>
          </ac:spMkLst>
        </pc:spChg>
        <pc:spChg chg="add 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266" creationId="{E7E2C11F-03C8-4A91-A0B7-FBBAD9179447}"/>
          </ac:spMkLst>
        </pc:spChg>
        <pc:spChg chg="add 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267" creationId="{0C013BFE-5C3A-42D9-9B6A-1ED6A1170D69}"/>
          </ac:spMkLst>
        </pc:spChg>
        <pc:spChg chg="add 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303" creationId="{614BDB95-45E9-4D57-93F1-0C7FA49E0D7C}"/>
          </ac:spMkLst>
        </pc:spChg>
        <pc:spChg chg="add 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355" creationId="{BCD778E0-B3E5-4F72-BE63-3D2489685E17}"/>
          </ac:spMkLst>
        </pc:spChg>
        <pc:spChg chg="add 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356" creationId="{B8793F55-9574-4764-9381-ED9DACF5BC95}"/>
          </ac:spMkLst>
        </pc:spChg>
        <pc:spChg chg="add 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357" creationId="{83758C99-41BC-496A-B0E0-16057608564D}"/>
          </ac:spMkLst>
        </pc:spChg>
        <pc:spChg chg="add del mod">
          <ac:chgData name="박 종주" userId="ee80f6e723cc3280" providerId="LiveId" clId="{6BB30BAA-8DC5-4A08-88BE-42605F5B55BD}" dt="2020-02-05T06:31:37.507" v="18807" actId="478"/>
          <ac:spMkLst>
            <pc:docMk/>
            <pc:sldMk cId="3664083678" sldId="713"/>
            <ac:spMk id="358" creationId="{92CCA785-6A8C-4918-ADA3-FE17B6C7AA9F}"/>
          </ac:spMkLst>
        </pc:spChg>
        <pc:spChg chg="add mod">
          <ac:chgData name="박 종주" userId="ee80f6e723cc3280" providerId="LiveId" clId="{6BB30BAA-8DC5-4A08-88BE-42605F5B55BD}" dt="2020-02-05T06:34:37.537" v="18888" actId="14100"/>
          <ac:spMkLst>
            <pc:docMk/>
            <pc:sldMk cId="3664083678" sldId="713"/>
            <ac:spMk id="367" creationId="{44064FF6-E6BE-4A38-95F9-13483CA1DADC}"/>
          </ac:spMkLst>
        </pc:spChg>
        <pc:spChg chg="add mod">
          <ac:chgData name="박 종주" userId="ee80f6e723cc3280" providerId="LiveId" clId="{6BB30BAA-8DC5-4A08-88BE-42605F5B55BD}" dt="2020-02-05T06:34:37.537" v="18888" actId="14100"/>
          <ac:spMkLst>
            <pc:docMk/>
            <pc:sldMk cId="3664083678" sldId="713"/>
            <ac:spMk id="368" creationId="{8EC0D489-1930-43B8-A0AB-35A732AF15B3}"/>
          </ac:spMkLst>
        </pc:spChg>
        <pc:spChg chg="mod">
          <ac:chgData name="박 종주" userId="ee80f6e723cc3280" providerId="LiveId" clId="{6BB30BAA-8DC5-4A08-88BE-42605F5B55BD}" dt="2020-02-05T06:38:09.380" v="19109" actId="20577"/>
          <ac:spMkLst>
            <pc:docMk/>
            <pc:sldMk cId="3664083678" sldId="713"/>
            <ac:spMk id="372" creationId="{AD8001FB-9444-4213-A684-2F910D250BBE}"/>
          </ac:spMkLst>
        </pc:spChg>
        <pc:spChg chg="mod">
          <ac:chgData name="박 종주" userId="ee80f6e723cc3280" providerId="LiveId" clId="{6BB30BAA-8DC5-4A08-88BE-42605F5B55BD}" dt="2020-02-05T06:38:10.505" v="19110" actId="20577"/>
          <ac:spMkLst>
            <pc:docMk/>
            <pc:sldMk cId="3664083678" sldId="713"/>
            <ac:spMk id="374" creationId="{287464D5-C42B-4D6A-ADEB-D363D35ABDCE}"/>
          </ac:spMkLst>
        </pc:spChg>
        <pc:spChg chg="mod">
          <ac:chgData name="박 종주" userId="ee80f6e723cc3280" providerId="LiveId" clId="{6BB30BAA-8DC5-4A08-88BE-42605F5B55BD}" dt="2020-02-05T06:38:23.252" v="19119" actId="20577"/>
          <ac:spMkLst>
            <pc:docMk/>
            <pc:sldMk cId="3664083678" sldId="713"/>
            <ac:spMk id="386" creationId="{8AE2C53E-63A1-41C5-944E-2901FABF62CB}"/>
          </ac:spMkLst>
        </pc:spChg>
        <pc:spChg chg="mod">
          <ac:chgData name="박 종주" userId="ee80f6e723cc3280" providerId="LiveId" clId="{6BB30BAA-8DC5-4A08-88BE-42605F5B55BD}" dt="2020-02-05T06:38:24.846" v="19120" actId="20577"/>
          <ac:spMkLst>
            <pc:docMk/>
            <pc:sldMk cId="3664083678" sldId="713"/>
            <ac:spMk id="390" creationId="{DEDC2E73-331F-4781-A4D3-DFFAB40446ED}"/>
          </ac:spMkLst>
        </pc:spChg>
        <pc:spChg chg="mod">
          <ac:chgData name="박 종주" userId="ee80f6e723cc3280" providerId="LiveId" clId="{6BB30BAA-8DC5-4A08-88BE-42605F5B55BD}" dt="2020-02-05T06:38:20.316" v="19118" actId="20577"/>
          <ac:spMkLst>
            <pc:docMk/>
            <pc:sldMk cId="3664083678" sldId="713"/>
            <ac:spMk id="394" creationId="{B4363312-D60B-4131-A842-E025B2F2ACD6}"/>
          </ac:spMkLst>
        </pc:spChg>
        <pc:spChg chg="mod">
          <ac:chgData name="박 종주" userId="ee80f6e723cc3280" providerId="LiveId" clId="{6BB30BAA-8DC5-4A08-88BE-42605F5B55BD}" dt="2020-02-05T06:38:16.519" v="19113" actId="20577"/>
          <ac:spMkLst>
            <pc:docMk/>
            <pc:sldMk cId="3664083678" sldId="713"/>
            <ac:spMk id="398" creationId="{34701ABA-9805-432B-81F0-4039991216C9}"/>
          </ac:spMkLst>
        </pc:spChg>
        <pc:spChg chg="mod">
          <ac:chgData name="박 종주" userId="ee80f6e723cc3280" providerId="LiveId" clId="{6BB30BAA-8DC5-4A08-88BE-42605F5B55BD}" dt="2020-02-05T06:38:51.933" v="19136" actId="20577"/>
          <ac:spMkLst>
            <pc:docMk/>
            <pc:sldMk cId="3664083678" sldId="713"/>
            <ac:spMk id="404" creationId="{34E02079-0B70-4798-B8F6-FE08B1E1F1DE}"/>
          </ac:spMkLst>
        </pc:spChg>
        <pc:spChg chg="mod">
          <ac:chgData name="박 종주" userId="ee80f6e723cc3280" providerId="LiveId" clId="{6BB30BAA-8DC5-4A08-88BE-42605F5B55BD}" dt="2020-02-05T06:38:49.996" v="19134" actId="20577"/>
          <ac:spMkLst>
            <pc:docMk/>
            <pc:sldMk cId="3664083678" sldId="713"/>
            <ac:spMk id="408" creationId="{EF75E97A-7F3B-4368-BDCB-ADFEC93E9819}"/>
          </ac:spMkLst>
        </pc:spChg>
        <pc:spChg chg="add mod">
          <ac:chgData name="박 종주" userId="ee80f6e723cc3280" providerId="LiveId" clId="{6BB30BAA-8DC5-4A08-88BE-42605F5B55BD}" dt="2020-02-05T06:37:41.372" v="19104" actId="1035"/>
          <ac:spMkLst>
            <pc:docMk/>
            <pc:sldMk cId="3664083678" sldId="713"/>
            <ac:spMk id="412" creationId="{8BFF43C3-CCEA-4ABB-A4E1-B8C550F57AF7}"/>
          </ac:spMkLst>
        </pc:spChg>
        <pc:spChg chg="mod">
          <ac:chgData name="박 종주" userId="ee80f6e723cc3280" providerId="LiveId" clId="{6BB30BAA-8DC5-4A08-88BE-42605F5B55BD}" dt="2020-02-05T06:38:11.599" v="19111" actId="20577"/>
          <ac:spMkLst>
            <pc:docMk/>
            <pc:sldMk cId="3664083678" sldId="713"/>
            <ac:spMk id="416" creationId="{F03F3F08-F42B-456B-9013-CD3820C57C1B}"/>
          </ac:spMkLst>
        </pc:spChg>
        <pc:spChg chg="mod">
          <ac:chgData name="박 종주" userId="ee80f6e723cc3280" providerId="LiveId" clId="{6BB30BAA-8DC5-4A08-88BE-42605F5B55BD}" dt="2020-02-05T06:38:15.238" v="19112" actId="20577"/>
          <ac:spMkLst>
            <pc:docMk/>
            <pc:sldMk cId="3664083678" sldId="713"/>
            <ac:spMk id="424" creationId="{8F9B1C90-5D49-4600-B8AD-90E409303D0F}"/>
          </ac:spMkLst>
        </pc:spChg>
        <pc:spChg chg="mod">
          <ac:chgData name="박 종주" userId="ee80f6e723cc3280" providerId="LiveId" clId="{6BB30BAA-8DC5-4A08-88BE-42605F5B55BD}" dt="2020-02-05T06:38:26.486" v="19121" actId="20577"/>
          <ac:spMkLst>
            <pc:docMk/>
            <pc:sldMk cId="3664083678" sldId="713"/>
            <ac:spMk id="434" creationId="{1CC88D12-CDAA-408D-B1A4-1643158DB2B8}"/>
          </ac:spMkLst>
        </pc:spChg>
        <pc:spChg chg="mod">
          <ac:chgData name="박 종주" userId="ee80f6e723cc3280" providerId="LiveId" clId="{6BB30BAA-8DC5-4A08-88BE-42605F5B55BD}" dt="2020-02-05T06:38:44.200" v="19130" actId="20577"/>
          <ac:spMkLst>
            <pc:docMk/>
            <pc:sldMk cId="3664083678" sldId="713"/>
            <ac:spMk id="442" creationId="{0866849C-7FA1-42A1-BBFA-B2FA6E2F92DB}"/>
          </ac:spMkLst>
        </pc:spChg>
        <pc:spChg chg="mod">
          <ac:chgData name="박 종주" userId="ee80f6e723cc3280" providerId="LiveId" clId="{6BB30BAA-8DC5-4A08-88BE-42605F5B55BD}" dt="2020-02-05T06:38:39.998" v="19129" actId="20577"/>
          <ac:spMkLst>
            <pc:docMk/>
            <pc:sldMk cId="3664083678" sldId="713"/>
            <ac:spMk id="450" creationId="{177C93D9-2463-4C98-867F-1D18917A47DB}"/>
          </ac:spMkLst>
        </pc:spChg>
        <pc:spChg chg="mod">
          <ac:chgData name="박 종주" userId="ee80f6e723cc3280" providerId="LiveId" clId="{6BB30BAA-8DC5-4A08-88BE-42605F5B55BD}" dt="2020-02-05T06:38:35.827" v="19127" actId="20577"/>
          <ac:spMkLst>
            <pc:docMk/>
            <pc:sldMk cId="3664083678" sldId="713"/>
            <ac:spMk id="458" creationId="{44B08330-9E81-442B-AC25-7832A55F4AF5}"/>
          </ac:spMkLst>
        </pc:spChg>
        <pc:spChg chg="mod">
          <ac:chgData name="박 종주" userId="ee80f6e723cc3280" providerId="LiveId" clId="{6BB30BAA-8DC5-4A08-88BE-42605F5B55BD}" dt="2020-02-05T06:38:57.088" v="19140" actId="20577"/>
          <ac:spMkLst>
            <pc:docMk/>
            <pc:sldMk cId="3664083678" sldId="713"/>
            <ac:spMk id="459" creationId="{B9AECF48-7EA9-4901-9EDD-6183A58F62DD}"/>
          </ac:spMkLst>
        </pc:spChg>
        <pc:spChg chg="add mod">
          <ac:chgData name="박 종주" userId="ee80f6e723cc3280" providerId="LiveId" clId="{6BB30BAA-8DC5-4A08-88BE-42605F5B55BD}" dt="2020-02-05T06:53:04.864" v="19374" actId="1035"/>
          <ac:spMkLst>
            <pc:docMk/>
            <pc:sldMk cId="3664083678" sldId="713"/>
            <ac:spMk id="464" creationId="{CEDA6778-A186-401E-8B26-BFD729BE2D2C}"/>
          </ac:spMkLst>
        </pc:spChg>
        <pc:spChg chg="add mod">
          <ac:chgData name="박 종주" userId="ee80f6e723cc3280" providerId="LiveId" clId="{6BB30BAA-8DC5-4A08-88BE-42605F5B55BD}" dt="2020-02-05T07:04:41.407" v="19593" actId="1076"/>
          <ac:spMkLst>
            <pc:docMk/>
            <pc:sldMk cId="3664083678" sldId="713"/>
            <ac:spMk id="465" creationId="{F32BB530-E146-458D-8B0C-C364AB1D5CCF}"/>
          </ac:spMkLst>
        </pc:spChg>
        <pc:spChg chg="add mod">
          <ac:chgData name="박 종주" userId="ee80f6e723cc3280" providerId="LiveId" clId="{6BB30BAA-8DC5-4A08-88BE-42605F5B55BD}" dt="2020-02-05T06:38:54.354" v="19138" actId="20577"/>
          <ac:spMkLst>
            <pc:docMk/>
            <pc:sldMk cId="3664083678" sldId="713"/>
            <ac:spMk id="466" creationId="{245C5161-F5E8-43BA-90B1-724C770E7F11}"/>
          </ac:spMkLst>
        </pc:spChg>
        <pc:spChg chg="add mod">
          <ac:chgData name="박 종주" userId="ee80f6e723cc3280" providerId="LiveId" clId="{6BB30BAA-8DC5-4A08-88BE-42605F5B55BD}" dt="2020-02-05T06:37:30.238" v="19093" actId="1036"/>
          <ac:spMkLst>
            <pc:docMk/>
            <pc:sldMk cId="3664083678" sldId="713"/>
            <ac:spMk id="467" creationId="{EE29A0F6-B986-4AD6-AF55-B31CF992098F}"/>
          </ac:spMkLst>
        </pc:s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3" creationId="{265C9F1B-BA71-4D23-A696-7D3FCFAEBBCB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4" creationId="{E7B0F5FD-00C7-49E2-977F-FC580057D3B1}"/>
          </ac:grpSpMkLst>
        </pc:grpChg>
        <pc:grpChg chg="add mod">
          <ac:chgData name="박 종주" userId="ee80f6e723cc3280" providerId="LiveId" clId="{6BB30BAA-8DC5-4A08-88BE-42605F5B55BD}" dt="2020-02-05T06:57:39.490" v="19484" actId="1076"/>
          <ac:grpSpMkLst>
            <pc:docMk/>
            <pc:sldMk cId="3664083678" sldId="713"/>
            <ac:grpSpMk id="5" creationId="{9C401227-6AF4-4B4E-B469-3F312D453087}"/>
          </ac:grpSpMkLst>
        </pc:grpChg>
        <pc:grpChg chg="del">
          <ac:chgData name="박 종주" userId="ee80f6e723cc3280" providerId="LiveId" clId="{6BB30BAA-8DC5-4A08-88BE-42605F5B55BD}" dt="2020-02-05T05:42:30.177" v="18271" actId="478"/>
          <ac:grpSpMkLst>
            <pc:docMk/>
            <pc:sldMk cId="3664083678" sldId="713"/>
            <ac:grpSpMk id="77" creationId="{2965DA13-AD2F-4745-A3EA-C7EF609C89CD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91" creationId="{3A841DCC-3BF1-4A72-B5ED-5D5754729218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03" creationId="{9B0D4FB4-3705-441F-BF79-68A18D80682D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05" creationId="{D3094219-89EA-4D69-A2A1-D7D32A139062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13" creationId="{FF5987D3-9DD0-4818-81BA-90D1E6C2EC5F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16" creationId="{1B901EBB-E36C-4C09-AB5C-1872B5D96482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20" creationId="{CC033FB7-2F6F-4A41-99BA-70EE6E1D2265}"/>
          </ac:grpSpMkLst>
        </pc:grpChg>
        <pc:grpChg chg="add mod">
          <ac:chgData name="박 종주" userId="ee80f6e723cc3280" providerId="LiveId" clId="{6BB30BAA-8DC5-4A08-88BE-42605F5B55BD}" dt="2020-02-05T06:21:03.983" v="18688"/>
          <ac:grpSpMkLst>
            <pc:docMk/>
            <pc:sldMk cId="3664083678" sldId="713"/>
            <ac:grpSpMk id="124" creationId="{4E2FFBC2-A3ED-4E34-8E28-83714CEFC917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25" creationId="{D13A5356-6965-4EEF-BA3D-6530497CFCC7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29" creationId="{381A7E03-E2B1-4047-AD11-F3E545F152C2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38" creationId="{56340D7F-EA9E-4F09-BC88-36F99E9B5400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44" creationId="{352ED327-4B3B-4D00-ACA4-3B758DA96C79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64" creationId="{7591264B-6DB6-4849-BEA7-ED9B925DB8F3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72" creationId="{3E3E8D7E-2545-423B-8847-75B2DF2A8110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80" creationId="{B8E4789F-0421-4EB7-9910-A0F500637830}"/>
          </ac:grpSpMkLst>
        </pc:grpChg>
        <pc:grpChg chg="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184" creationId="{75507AB7-B21D-41F7-AAD3-EB8ED137AA15}"/>
          </ac:grpSpMkLst>
        </pc:grpChg>
        <pc:grpChg chg="del mod">
          <ac:chgData name="박 종주" userId="ee80f6e723cc3280" providerId="LiveId" clId="{6BB30BAA-8DC5-4A08-88BE-42605F5B55BD}" dt="2020-02-05T06:29:28.665" v="18768" actId="478"/>
          <ac:grpSpMkLst>
            <pc:docMk/>
            <pc:sldMk cId="3664083678" sldId="713"/>
            <ac:grpSpMk id="196" creationId="{7C298153-0E64-4EEE-8808-5E5C474263AF}"/>
          </ac:grpSpMkLst>
        </pc:grpChg>
        <pc:grpChg chg="add mod">
          <ac:chgData name="박 종주" userId="ee80f6e723cc3280" providerId="LiveId" clId="{6BB30BAA-8DC5-4A08-88BE-42605F5B55BD}" dt="2020-02-05T06:21:03.983" v="18688"/>
          <ac:grpSpMkLst>
            <pc:docMk/>
            <pc:sldMk cId="3664083678" sldId="713"/>
            <ac:grpSpMk id="206" creationId="{8491C899-3DB6-4EDF-93BB-D84B8D60EC31}"/>
          </ac:grpSpMkLst>
        </pc:grpChg>
        <pc:grpChg chg="add del mod">
          <ac:chgData name="박 종주" userId="ee80f6e723cc3280" providerId="LiveId" clId="{6BB30BAA-8DC5-4A08-88BE-42605F5B55BD}" dt="2020-02-05T06:21:12.221" v="18692" actId="478"/>
          <ac:grpSpMkLst>
            <pc:docMk/>
            <pc:sldMk cId="3664083678" sldId="713"/>
            <ac:grpSpMk id="210" creationId="{D8321EC7-9BCE-45D7-9774-2C784259D058}"/>
          </ac:grpSpMkLst>
        </pc:grpChg>
        <pc:grpChg chg="add mod">
          <ac:chgData name="박 종주" userId="ee80f6e723cc3280" providerId="LiveId" clId="{6BB30BAA-8DC5-4A08-88BE-42605F5B55BD}" dt="2020-02-05T06:21:07.138" v="18691"/>
          <ac:grpSpMkLst>
            <pc:docMk/>
            <pc:sldMk cId="3664083678" sldId="713"/>
            <ac:grpSpMk id="215" creationId="{2FB3D8BF-AC52-4597-879A-EA3AB5DFF8B0}"/>
          </ac:grpSpMkLst>
        </pc:grpChg>
        <pc:grpChg chg="add mod">
          <ac:chgData name="박 종주" userId="ee80f6e723cc3280" providerId="LiveId" clId="{6BB30BAA-8DC5-4A08-88BE-42605F5B55BD}" dt="2020-02-05T06:21:07.138" v="18691"/>
          <ac:grpSpMkLst>
            <pc:docMk/>
            <pc:sldMk cId="3664083678" sldId="713"/>
            <ac:grpSpMk id="216" creationId="{E539731D-CFD5-4E3E-A4E8-C87198B27FDB}"/>
          </ac:grpSpMkLst>
        </pc:grpChg>
        <pc:grpChg chg="add del mod">
          <ac:chgData name="박 종주" userId="ee80f6e723cc3280" providerId="LiveId" clId="{6BB30BAA-8DC5-4A08-88BE-42605F5B55BD}" dt="2020-02-05T06:21:54.291" v="18697" actId="478"/>
          <ac:grpSpMkLst>
            <pc:docMk/>
            <pc:sldMk cId="3664083678" sldId="713"/>
            <ac:grpSpMk id="224" creationId="{43EE7947-DEDE-42FB-BA5C-32EA17F16AE2}"/>
          </ac:grpSpMkLst>
        </pc:grpChg>
        <pc:grpChg chg="add mod">
          <ac:chgData name="박 종주" userId="ee80f6e723cc3280" providerId="LiveId" clId="{6BB30BAA-8DC5-4A08-88BE-42605F5B55BD}" dt="2020-02-05T06:21:47.402" v="18695"/>
          <ac:grpSpMkLst>
            <pc:docMk/>
            <pc:sldMk cId="3664083678" sldId="713"/>
            <ac:grpSpMk id="231" creationId="{2C4AC5D3-3764-45CA-85F3-96CEBA5C67B2}"/>
          </ac:grpSpMkLst>
        </pc:grpChg>
        <pc:grpChg chg="add mod">
          <ac:chgData name="박 종주" userId="ee80f6e723cc3280" providerId="LiveId" clId="{6BB30BAA-8DC5-4A08-88BE-42605F5B55BD}" dt="2020-02-05T06:57:39.490" v="19484" actId="1076"/>
          <ac:grpSpMkLst>
            <pc:docMk/>
            <pc:sldMk cId="3664083678" sldId="713"/>
            <ac:grpSpMk id="235" creationId="{0E4EA62E-8C25-44B2-8F4F-67C948A03505}"/>
          </ac:grpSpMkLst>
        </pc:grpChg>
        <pc:grpChg chg="add del mod">
          <ac:chgData name="박 종주" userId="ee80f6e723cc3280" providerId="LiveId" clId="{6BB30BAA-8DC5-4A08-88BE-42605F5B55BD}" dt="2020-02-05T06:27:45.115" v="18752" actId="478"/>
          <ac:grpSpMkLst>
            <pc:docMk/>
            <pc:sldMk cId="3664083678" sldId="713"/>
            <ac:grpSpMk id="240" creationId="{45C7848B-BC74-4131-BAB2-502245DBCE0B}"/>
          </ac:grpSpMkLst>
        </pc:grpChg>
        <pc:grpChg chg="add mod">
          <ac:chgData name="박 종주" userId="ee80f6e723cc3280" providerId="LiveId" clId="{6BB30BAA-8DC5-4A08-88BE-42605F5B55BD}" dt="2020-02-05T06:24:29.260" v="18724" actId="571"/>
          <ac:grpSpMkLst>
            <pc:docMk/>
            <pc:sldMk cId="3664083678" sldId="713"/>
            <ac:grpSpMk id="246" creationId="{C8EFDA1F-AA36-44E5-B10E-70062A64A936}"/>
          </ac:grpSpMkLst>
        </pc:grpChg>
        <pc:grpChg chg="mod">
          <ac:chgData name="박 종주" userId="ee80f6e723cc3280" providerId="LiveId" clId="{6BB30BAA-8DC5-4A08-88BE-42605F5B55BD}" dt="2020-02-05T06:24:29.260" v="18724" actId="571"/>
          <ac:grpSpMkLst>
            <pc:docMk/>
            <pc:sldMk cId="3664083678" sldId="713"/>
            <ac:grpSpMk id="247" creationId="{75F498CD-409E-4F75-AAA6-2341B06E60CF}"/>
          </ac:grpSpMkLst>
        </pc:grpChg>
        <pc:grpChg chg="mod">
          <ac:chgData name="박 종주" userId="ee80f6e723cc3280" providerId="LiveId" clId="{6BB30BAA-8DC5-4A08-88BE-42605F5B55BD}" dt="2020-02-05T06:24:29.260" v="18724" actId="571"/>
          <ac:grpSpMkLst>
            <pc:docMk/>
            <pc:sldMk cId="3664083678" sldId="713"/>
            <ac:grpSpMk id="248" creationId="{DEF5A1D8-CB57-4196-9B58-BCBDDD58677F}"/>
          </ac:grpSpMkLst>
        </pc:grpChg>
        <pc:grpChg chg="add mod">
          <ac:chgData name="박 종주" userId="ee80f6e723cc3280" providerId="LiveId" clId="{6BB30BAA-8DC5-4A08-88BE-42605F5B55BD}" dt="2020-02-05T06:57:39.490" v="19484" actId="1076"/>
          <ac:grpSpMkLst>
            <pc:docMk/>
            <pc:sldMk cId="3664083678" sldId="713"/>
            <ac:grpSpMk id="261" creationId="{D3EBDE5A-44ED-447E-9190-FB14CDA2A5B4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268" creationId="{6EB11213-CD9F-488E-9E92-B25206F90A6C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271" creationId="{6F4D1DF9-E0C2-46DB-B43A-3D40663E1372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274" creationId="{B73B3AE4-03EE-4C3C-91D3-5D219E33B6E3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278" creationId="{B90D7973-47A4-4D87-A34E-C04074C50E0D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282" creationId="{5E885B22-3EE4-40A2-B4FB-3F01D851EFD2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286" creationId="{BF4CCB53-7F44-4432-BD0A-836DF2B4D919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290" creationId="{861401E8-556D-49F5-B8E0-5AA37B99D09A}"/>
          </ac:grpSpMkLst>
        </pc:grpChg>
        <pc:grpChg chg="mod">
          <ac:chgData name="박 종주" userId="ee80f6e723cc3280" providerId="LiveId" clId="{6BB30BAA-8DC5-4A08-88BE-42605F5B55BD}" dt="2020-02-05T06:29:36.028" v="18769"/>
          <ac:grpSpMkLst>
            <pc:docMk/>
            <pc:sldMk cId="3664083678" sldId="713"/>
            <ac:grpSpMk id="291" creationId="{218756DE-804B-4168-980A-CA7D9063D8BB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296" creationId="{DACF0D15-DC86-4FB5-BAFA-0E2A2B929821}"/>
          </ac:grpSpMkLst>
        </pc:grpChg>
        <pc:grpChg chg="mod">
          <ac:chgData name="박 종주" userId="ee80f6e723cc3280" providerId="LiveId" clId="{6BB30BAA-8DC5-4A08-88BE-42605F5B55BD}" dt="2020-02-05T06:29:36.028" v="18769"/>
          <ac:grpSpMkLst>
            <pc:docMk/>
            <pc:sldMk cId="3664083678" sldId="713"/>
            <ac:grpSpMk id="298" creationId="{7B491F88-07A8-4F2B-AB4F-420E77BEEACD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304" creationId="{63A247F1-6525-4250-84F5-E9D3E6D52325}"/>
          </ac:grpSpMkLst>
        </pc:grpChg>
        <pc:grpChg chg="mod">
          <ac:chgData name="박 종주" userId="ee80f6e723cc3280" providerId="LiveId" clId="{6BB30BAA-8DC5-4A08-88BE-42605F5B55BD}" dt="2020-02-05T06:29:36.028" v="18769"/>
          <ac:grpSpMkLst>
            <pc:docMk/>
            <pc:sldMk cId="3664083678" sldId="713"/>
            <ac:grpSpMk id="306" creationId="{8B506BA7-D36C-419B-AF64-074DE9943943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311" creationId="{7236469C-F8A5-4672-B8C0-E662D021CF68}"/>
          </ac:grpSpMkLst>
        </pc:grpChg>
        <pc:grpChg chg="mod">
          <ac:chgData name="박 종주" userId="ee80f6e723cc3280" providerId="LiveId" clId="{6BB30BAA-8DC5-4A08-88BE-42605F5B55BD}" dt="2020-02-05T06:29:36.028" v="18769"/>
          <ac:grpSpMkLst>
            <pc:docMk/>
            <pc:sldMk cId="3664083678" sldId="713"/>
            <ac:grpSpMk id="312" creationId="{5A7AD5E8-3FC2-49D9-B755-FF1A1F6208E6}"/>
          </ac:grpSpMkLst>
        </pc:grpChg>
        <pc:grpChg chg="mod">
          <ac:chgData name="박 종주" userId="ee80f6e723cc3280" providerId="LiveId" clId="{6BB30BAA-8DC5-4A08-88BE-42605F5B55BD}" dt="2020-02-05T06:29:36.028" v="18769"/>
          <ac:grpSpMkLst>
            <pc:docMk/>
            <pc:sldMk cId="3664083678" sldId="713"/>
            <ac:grpSpMk id="313" creationId="{D7F95F4F-B06F-45B6-BEE8-E9C50F8EA00E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322" creationId="{5BE313EA-3764-4F5F-B84A-F5FA7E2CC1F4}"/>
          </ac:grpSpMkLst>
        </pc:grpChg>
        <pc:grpChg chg="mod">
          <ac:chgData name="박 종주" userId="ee80f6e723cc3280" providerId="LiveId" clId="{6BB30BAA-8DC5-4A08-88BE-42605F5B55BD}" dt="2020-02-05T06:29:36.028" v="18769"/>
          <ac:grpSpMkLst>
            <pc:docMk/>
            <pc:sldMk cId="3664083678" sldId="713"/>
            <ac:grpSpMk id="324" creationId="{B65C033C-E11C-461A-8B3E-8D4E3E365914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330" creationId="{2D166E5C-1888-4AC0-B51F-A32124C3E70B}"/>
          </ac:grpSpMkLst>
        </pc:grpChg>
        <pc:grpChg chg="mod">
          <ac:chgData name="박 종주" userId="ee80f6e723cc3280" providerId="LiveId" clId="{6BB30BAA-8DC5-4A08-88BE-42605F5B55BD}" dt="2020-02-05T06:29:36.028" v="18769"/>
          <ac:grpSpMkLst>
            <pc:docMk/>
            <pc:sldMk cId="3664083678" sldId="713"/>
            <ac:grpSpMk id="332" creationId="{A07ED71F-ECBD-4E5B-B26D-1260332BDB7E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338" creationId="{E7ADA9D5-A46E-4CD0-8F40-A69627944772}"/>
          </ac:grpSpMkLst>
        </pc:grpChg>
        <pc:grpChg chg="mod">
          <ac:chgData name="박 종주" userId="ee80f6e723cc3280" providerId="LiveId" clId="{6BB30BAA-8DC5-4A08-88BE-42605F5B55BD}" dt="2020-02-05T06:29:36.028" v="18769"/>
          <ac:grpSpMkLst>
            <pc:docMk/>
            <pc:sldMk cId="3664083678" sldId="713"/>
            <ac:grpSpMk id="340" creationId="{744CD636-8C23-4ACB-9ABE-4A1C921723A3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346" creationId="{E283849E-51E9-4317-8F4F-1756B31D8578}"/>
          </ac:grpSpMkLst>
        </pc:grpChg>
        <pc:grpChg chg="mod">
          <ac:chgData name="박 종주" userId="ee80f6e723cc3280" providerId="LiveId" clId="{6BB30BAA-8DC5-4A08-88BE-42605F5B55BD}" dt="2020-02-05T06:29:36.028" v="18769"/>
          <ac:grpSpMkLst>
            <pc:docMk/>
            <pc:sldMk cId="3664083678" sldId="713"/>
            <ac:grpSpMk id="348" creationId="{83720E2C-B045-47C3-B69E-84AF5F173245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359" creationId="{FA41D55E-8FBE-4FAA-9F26-1393C080ACBA}"/>
          </ac:grpSpMkLst>
        </pc:grpChg>
        <pc:grpChg chg="add del mod">
          <ac:chgData name="박 종주" userId="ee80f6e723cc3280" providerId="LiveId" clId="{6BB30BAA-8DC5-4A08-88BE-42605F5B55BD}" dt="2020-02-05T06:31:37.507" v="18807" actId="478"/>
          <ac:grpSpMkLst>
            <pc:docMk/>
            <pc:sldMk cId="3664083678" sldId="713"/>
            <ac:grpSpMk id="363" creationId="{BE2D3546-A8B4-479F-B2F5-082745BE73E6}"/>
          </ac:grpSpMkLst>
        </pc:grpChg>
        <pc:grpChg chg="add mod">
          <ac:chgData name="박 종주" userId="ee80f6e723cc3280" providerId="LiveId" clId="{6BB30BAA-8DC5-4A08-88BE-42605F5B55BD}" dt="2020-02-05T06:36:13.025" v="18940" actId="1036"/>
          <ac:grpSpMkLst>
            <pc:docMk/>
            <pc:sldMk cId="3664083678" sldId="713"/>
            <ac:grpSpMk id="369" creationId="{D7448414-1C91-417F-9796-674C0A637808}"/>
          </ac:grpSpMkLst>
        </pc:grpChg>
        <pc:grpChg chg="add mod">
          <ac:chgData name="박 종주" userId="ee80f6e723cc3280" providerId="LiveId" clId="{6BB30BAA-8DC5-4A08-88BE-42605F5B55BD}" dt="2020-02-05T06:36:16.754" v="18947" actId="1036"/>
          <ac:grpSpMkLst>
            <pc:docMk/>
            <pc:sldMk cId="3664083678" sldId="713"/>
            <ac:grpSpMk id="373" creationId="{E00B0036-CDC4-43CB-9345-2A5F821D5B99}"/>
          </ac:grpSpMkLst>
        </pc:grpChg>
        <pc:grpChg chg="add mod">
          <ac:chgData name="박 종주" userId="ee80f6e723cc3280" providerId="LiveId" clId="{6BB30BAA-8DC5-4A08-88BE-42605F5B55BD}" dt="2020-02-05T06:37:46.402" v="19108" actId="1036"/>
          <ac:grpSpMkLst>
            <pc:docMk/>
            <pc:sldMk cId="3664083678" sldId="713"/>
            <ac:grpSpMk id="377" creationId="{BE44A64D-7B95-4220-9AC7-D406D32BD695}"/>
          </ac:grpSpMkLst>
        </pc:grpChg>
        <pc:grpChg chg="add mod">
          <ac:chgData name="박 종주" userId="ee80f6e723cc3280" providerId="LiveId" clId="{6BB30BAA-8DC5-4A08-88BE-42605F5B55BD}" dt="2020-02-05T06:37:41.372" v="19104" actId="1035"/>
          <ac:grpSpMkLst>
            <pc:docMk/>
            <pc:sldMk cId="3664083678" sldId="713"/>
            <ac:grpSpMk id="380" creationId="{3F3A52FC-0FCA-4BB1-8F64-67E693226039}"/>
          </ac:grpSpMkLst>
        </pc:grpChg>
        <pc:grpChg chg="add mod">
          <ac:chgData name="박 종주" userId="ee80f6e723cc3280" providerId="LiveId" clId="{6BB30BAA-8DC5-4A08-88BE-42605F5B55BD}" dt="2020-02-05T06:36:39.171" v="18993" actId="1035"/>
          <ac:grpSpMkLst>
            <pc:docMk/>
            <pc:sldMk cId="3664083678" sldId="713"/>
            <ac:grpSpMk id="383" creationId="{8F0DB996-A569-446C-B317-DF48E224EE3C}"/>
          </ac:grpSpMkLst>
        </pc:grpChg>
        <pc:grpChg chg="add mod">
          <ac:chgData name="박 종주" userId="ee80f6e723cc3280" providerId="LiveId" clId="{6BB30BAA-8DC5-4A08-88BE-42605F5B55BD}" dt="2020-02-05T06:36:43.499" v="19004" actId="1035"/>
          <ac:grpSpMkLst>
            <pc:docMk/>
            <pc:sldMk cId="3664083678" sldId="713"/>
            <ac:grpSpMk id="387" creationId="{158F254F-E10C-4E8D-8A6E-8A6054996209}"/>
          </ac:grpSpMkLst>
        </pc:grpChg>
        <pc:grpChg chg="add mod">
          <ac:chgData name="박 종주" userId="ee80f6e723cc3280" providerId="LiveId" clId="{6BB30BAA-8DC5-4A08-88BE-42605F5B55BD}" dt="2020-02-05T06:36:35.407" v="18983" actId="1035"/>
          <ac:grpSpMkLst>
            <pc:docMk/>
            <pc:sldMk cId="3664083678" sldId="713"/>
            <ac:grpSpMk id="391" creationId="{4D4EBCB8-8FC4-45F0-A4D4-D8068B434DF1}"/>
          </ac:grpSpMkLst>
        </pc:grpChg>
        <pc:grpChg chg="add mod">
          <ac:chgData name="박 종주" userId="ee80f6e723cc3280" providerId="LiveId" clId="{6BB30BAA-8DC5-4A08-88BE-42605F5B55BD}" dt="2020-02-05T06:36:31.814" v="18975" actId="1036"/>
          <ac:grpSpMkLst>
            <pc:docMk/>
            <pc:sldMk cId="3664083678" sldId="713"/>
            <ac:grpSpMk id="395" creationId="{EFA681C6-EF73-4DCB-ADFC-8114D20F75F1}"/>
          </ac:grpSpMkLst>
        </pc:grpChg>
        <pc:grpChg chg="add mod">
          <ac:chgData name="박 종주" userId="ee80f6e723cc3280" providerId="LiveId" clId="{6BB30BAA-8DC5-4A08-88BE-42605F5B55BD}" dt="2020-02-05T06:37:30.238" v="19093" actId="1036"/>
          <ac:grpSpMkLst>
            <pc:docMk/>
            <pc:sldMk cId="3664083678" sldId="713"/>
            <ac:grpSpMk id="399" creationId="{4B7BBEB7-7C5F-4EBF-B197-EAE91D9EFD21}"/>
          </ac:grpSpMkLst>
        </pc:grpChg>
        <pc:grpChg chg="add mod">
          <ac:chgData name="박 종주" userId="ee80f6e723cc3280" providerId="LiveId" clId="{6BB30BAA-8DC5-4A08-88BE-42605F5B55BD}" dt="2020-02-05T06:37:15.694" v="19083" actId="1035"/>
          <ac:grpSpMkLst>
            <pc:docMk/>
            <pc:sldMk cId="3664083678" sldId="713"/>
            <ac:grpSpMk id="405" creationId="{DAB83B02-E32F-47D5-B1D7-0DCE578CEF15}"/>
          </ac:grpSpMkLst>
        </pc:grpChg>
        <pc:grpChg chg="add mod">
          <ac:chgData name="박 종주" userId="ee80f6e723cc3280" providerId="LiveId" clId="{6BB30BAA-8DC5-4A08-88BE-42605F5B55BD}" dt="2020-02-05T06:36:21.784" v="18954" actId="1036"/>
          <ac:grpSpMkLst>
            <pc:docMk/>
            <pc:sldMk cId="3664083678" sldId="713"/>
            <ac:grpSpMk id="413" creationId="{2467BCD5-0B6B-48FE-B0EA-E929C9553A95}"/>
          </ac:grpSpMkLst>
        </pc:grpChg>
        <pc:grpChg chg="add mod">
          <ac:chgData name="박 종주" userId="ee80f6e723cc3280" providerId="LiveId" clId="{6BB30BAA-8DC5-4A08-88BE-42605F5B55BD}" dt="2020-02-05T06:36:26.127" v="18961" actId="1035"/>
          <ac:grpSpMkLst>
            <pc:docMk/>
            <pc:sldMk cId="3664083678" sldId="713"/>
            <ac:grpSpMk id="420" creationId="{2DDBCA61-5C5D-49A4-8D2E-9F359DF39166}"/>
          </ac:grpSpMkLst>
        </pc:grpChg>
        <pc:grpChg chg="add mod">
          <ac:chgData name="박 종주" userId="ee80f6e723cc3280" providerId="LiveId" clId="{6BB30BAA-8DC5-4A08-88BE-42605F5B55BD}" dt="2020-02-05T06:36:51.606" v="19019" actId="1035"/>
          <ac:grpSpMkLst>
            <pc:docMk/>
            <pc:sldMk cId="3664083678" sldId="713"/>
            <ac:grpSpMk id="431" creationId="{7865A5C7-7A99-4152-BBD1-98E8C9355791}"/>
          </ac:grpSpMkLst>
        </pc:grpChg>
        <pc:grpChg chg="add mod">
          <ac:chgData name="박 종주" userId="ee80f6e723cc3280" providerId="LiveId" clId="{6BB30BAA-8DC5-4A08-88BE-42605F5B55BD}" dt="2020-02-05T06:36:55.902" v="19032" actId="1035"/>
          <ac:grpSpMkLst>
            <pc:docMk/>
            <pc:sldMk cId="3664083678" sldId="713"/>
            <ac:grpSpMk id="439" creationId="{79F9C0DA-3547-4A73-9C66-D78EE5D1ED40}"/>
          </ac:grpSpMkLst>
        </pc:grpChg>
        <pc:grpChg chg="add mod">
          <ac:chgData name="박 종주" userId="ee80f6e723cc3280" providerId="LiveId" clId="{6BB30BAA-8DC5-4A08-88BE-42605F5B55BD}" dt="2020-02-05T06:37:00.948" v="19047" actId="1035"/>
          <ac:grpSpMkLst>
            <pc:docMk/>
            <pc:sldMk cId="3664083678" sldId="713"/>
            <ac:grpSpMk id="447" creationId="{3F90C4A6-E576-4711-BF91-2278893067EA}"/>
          </ac:grpSpMkLst>
        </pc:grpChg>
        <pc:grpChg chg="add mod">
          <ac:chgData name="박 종주" userId="ee80f6e723cc3280" providerId="LiveId" clId="{6BB30BAA-8DC5-4A08-88BE-42605F5B55BD}" dt="2020-02-05T06:37:05.900" v="19064" actId="1035"/>
          <ac:grpSpMkLst>
            <pc:docMk/>
            <pc:sldMk cId="3664083678" sldId="713"/>
            <ac:grpSpMk id="455" creationId="{B9E6514F-FE73-4012-9759-6BF2764A9260}"/>
          </ac:grpSpMkLst>
        </pc:grpChg>
        <pc:graphicFrameChg chg="mod modGraphic">
          <ac:chgData name="박 종주" userId="ee80f6e723cc3280" providerId="LiveId" clId="{6BB30BAA-8DC5-4A08-88BE-42605F5B55BD}" dt="2020-02-05T07:04:19.943" v="19592" actId="20577"/>
          <ac:graphicFrameMkLst>
            <pc:docMk/>
            <pc:sldMk cId="3664083678" sldId="713"/>
            <ac:graphicFrameMk id="74" creationId="{864D37CE-3566-4A1B-B498-0EA0CEA5918E}"/>
          </ac:graphicFrameMkLst>
        </pc:graphicFrameChg>
      </pc:sldChg>
      <pc:sldMasterChg chg="modSldLayout">
        <pc:chgData name="박 종주" userId="ee80f6e723cc3280" providerId="LiveId" clId="{6BB30BAA-8DC5-4A08-88BE-42605F5B55BD}" dt="2020-02-04T08:39:58.285" v="18091"/>
        <pc:sldMasterMkLst>
          <pc:docMk/>
          <pc:sldMasterMk cId="0" sldId="2147483648"/>
        </pc:sldMasterMkLst>
        <pc:sldLayoutChg chg="modSp">
          <pc:chgData name="박 종주" userId="ee80f6e723cc3280" providerId="LiveId" clId="{6BB30BAA-8DC5-4A08-88BE-42605F5B55BD}" dt="2020-02-04T08:39:58.285" v="18091"/>
          <pc:sldLayoutMkLst>
            <pc:docMk/>
            <pc:sldMasterMk cId="0" sldId="2147483648"/>
            <pc:sldLayoutMk cId="2622943020" sldId="2147483671"/>
          </pc:sldLayoutMkLst>
          <pc:graphicFrameChg chg="mod">
            <ac:chgData name="박 종주" userId="ee80f6e723cc3280" providerId="LiveId" clId="{6BB30BAA-8DC5-4A08-88BE-42605F5B55BD}" dt="2020-02-04T08:39:58.285" v="18091"/>
            <ac:graphicFrameMkLst>
              <pc:docMk/>
              <pc:sldMasterMk cId="0" sldId="2147483648"/>
              <pc:sldLayoutMk cId="2622943020" sldId="2147483671"/>
              <ac:graphicFrameMk id="28" creationId="{00000000-0000-0000-0000-000000000000}"/>
            </ac:graphicFrameMkLst>
          </pc:graphicFrameChg>
        </pc:sldLayoutChg>
      </pc:sldMasterChg>
    </pc:docChg>
  </pc:docChgLst>
  <pc:docChgLst>
    <pc:chgData name="박 종주" userId="ee80f6e723cc3280" providerId="LiveId" clId="{7E105C1E-7F42-478E-A2DD-207BC0BAF171}"/>
    <pc:docChg chg="undo redo custSel addSld delSld modSld sldOrd delMainMaster modMainMaster">
      <pc:chgData name="박 종주" userId="ee80f6e723cc3280" providerId="LiveId" clId="{7E105C1E-7F42-478E-A2DD-207BC0BAF171}" dt="2020-06-02T09:15:36.856" v="42323"/>
      <pc:docMkLst>
        <pc:docMk/>
      </pc:docMkLst>
      <pc:sldChg chg="del">
        <pc:chgData name="박 종주" userId="ee80f6e723cc3280" providerId="LiveId" clId="{7E105C1E-7F42-478E-A2DD-207BC0BAF171}" dt="2020-05-06T01:06:38.204" v="3625" actId="47"/>
        <pc:sldMkLst>
          <pc:docMk/>
          <pc:sldMk cId="2165906719" sldId="308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482554337" sldId="322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842470926" sldId="335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022277677" sldId="336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833638785" sldId="456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868472147" sldId="469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243784256" sldId="473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403924706" sldId="475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04939315" sldId="481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922375606" sldId="487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2087709672" sldId="492"/>
        </pc:sldMkLst>
      </pc:sldChg>
      <pc:sldChg chg="del">
        <pc:chgData name="박 종주" userId="ee80f6e723cc3280" providerId="LiveId" clId="{7E105C1E-7F42-478E-A2DD-207BC0BAF171}" dt="2020-05-06T08:45:22.428" v="10134" actId="47"/>
        <pc:sldMkLst>
          <pc:docMk/>
          <pc:sldMk cId="2507610553" sldId="509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788807574" sldId="510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823095095" sldId="537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926465589" sldId="572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603635933" sldId="573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785251314" sldId="574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755265351" sldId="575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809879142" sldId="594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2967200659" sldId="595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43487841" sldId="596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546040369" sldId="597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530008348" sldId="611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2533233348" sldId="612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434537128" sldId="613"/>
        </pc:sldMkLst>
      </pc:sldChg>
      <pc:sldChg chg="del">
        <pc:chgData name="박 종주" userId="ee80f6e723cc3280" providerId="LiveId" clId="{7E105C1E-7F42-478E-A2DD-207BC0BAF171}" dt="2020-05-06T08:45:22.428" v="10134" actId="47"/>
        <pc:sldMkLst>
          <pc:docMk/>
          <pc:sldMk cId="731259549" sldId="635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233392446" sldId="636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488200346" sldId="644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973196322" sldId="645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407628350" sldId="650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706988321" sldId="652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761631223" sldId="653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819360908" sldId="654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016324003" sldId="655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694197566" sldId="656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259944140" sldId="657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987819839" sldId="666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2189568241" sldId="669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314593869" sldId="670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49894240" sldId="671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812019797" sldId="673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426939902" sldId="678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2069056370" sldId="679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433708100" sldId="680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040398587" sldId="681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787901387" sldId="683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668044158" sldId="684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743393032" sldId="685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4196676000" sldId="686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977128820" sldId="687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630344297" sldId="688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077794150" sldId="692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992280620" sldId="693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4186089637" sldId="695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936792474" sldId="696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76778557" sldId="697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4130143402" sldId="698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256507583" sldId="699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2296666461" sldId="700"/>
        </pc:sldMkLst>
      </pc:sldChg>
      <pc:sldChg chg="modSp">
        <pc:chgData name="박 종주" userId="ee80f6e723cc3280" providerId="LiveId" clId="{7E105C1E-7F42-478E-A2DD-207BC0BAF171}" dt="2020-04-29T01:17:02.062" v="23" actId="20577"/>
        <pc:sldMkLst>
          <pc:docMk/>
          <pc:sldMk cId="0" sldId="701"/>
        </pc:sldMkLst>
        <pc:spChg chg="mod">
          <ac:chgData name="박 종주" userId="ee80f6e723cc3280" providerId="LiveId" clId="{7E105C1E-7F42-478E-A2DD-207BC0BAF171}" dt="2020-04-29T01:17:02.062" v="23" actId="20577"/>
          <ac:spMkLst>
            <pc:docMk/>
            <pc:sldMk cId="0" sldId="701"/>
            <ac:spMk id="7" creationId="{00000000-0000-0000-0000-000000000000}"/>
          </ac:spMkLst>
        </pc:spChg>
        <pc:spChg chg="mod">
          <ac:chgData name="박 종주" userId="ee80f6e723cc3280" providerId="LiveId" clId="{7E105C1E-7F42-478E-A2DD-207BC0BAF171}" dt="2020-04-29T01:15:57.405" v="8"/>
          <ac:spMkLst>
            <pc:docMk/>
            <pc:sldMk cId="0" sldId="701"/>
            <ac:spMk id="4100" creationId="{00000000-0000-0000-0000-000000000000}"/>
          </ac:spMkLst>
        </pc:spChg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4234954897" sldId="702"/>
        </pc:sldMkLst>
      </pc:sldChg>
      <pc:sldChg chg="addSp delSp modSp mod">
        <pc:chgData name="박 종주" userId="ee80f6e723cc3280" providerId="LiveId" clId="{7E105C1E-7F42-478E-A2DD-207BC0BAF171}" dt="2020-05-15T04:25:48.797" v="33425" actId="1076"/>
        <pc:sldMkLst>
          <pc:docMk/>
          <pc:sldMk cId="1724111741" sldId="703"/>
        </pc:sldMkLst>
        <pc:spChg chg="mod">
          <ac:chgData name="박 종주" userId="ee80f6e723cc3280" providerId="LiveId" clId="{7E105C1E-7F42-478E-A2DD-207BC0BAF171}" dt="2020-05-07T07:33:17.153" v="14696" actId="20577"/>
          <ac:spMkLst>
            <pc:docMk/>
            <pc:sldMk cId="1724111741" sldId="703"/>
            <ac:spMk id="2" creationId="{D86D931B-94B4-487C-A2A4-B0EFCADD1767}"/>
          </ac:spMkLst>
        </pc:spChg>
        <pc:spChg chg="add del mod">
          <ac:chgData name="박 종주" userId="ee80f6e723cc3280" providerId="LiveId" clId="{7E105C1E-7F42-478E-A2DD-207BC0BAF171}" dt="2020-05-07T05:20:28.040" v="13532" actId="478"/>
          <ac:spMkLst>
            <pc:docMk/>
            <pc:sldMk cId="1724111741" sldId="703"/>
            <ac:spMk id="3" creationId="{39247E46-9FD1-4DB3-A5EA-A0229D6BE0CF}"/>
          </ac:spMkLst>
        </pc:spChg>
        <pc:spChg chg="mod topLvl">
          <ac:chgData name="박 종주" userId="ee80f6e723cc3280" providerId="LiveId" clId="{7E105C1E-7F42-478E-A2DD-207BC0BAF171}" dt="2020-04-29T01:49:48.992" v="107" actId="164"/>
          <ac:spMkLst>
            <pc:docMk/>
            <pc:sldMk cId="1724111741" sldId="703"/>
            <ac:spMk id="6" creationId="{5509E835-B5B0-4DC4-A835-E67C1C875964}"/>
          </ac:spMkLst>
        </pc:spChg>
        <pc:spChg chg="mo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11" creationId="{B37BACA2-48FA-438D-9452-794C82DA7C20}"/>
          </ac:spMkLst>
        </pc:spChg>
        <pc:spChg chg="mo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12" creationId="{963B8E78-4389-4A74-A0A7-87411A9C7425}"/>
          </ac:spMkLst>
        </pc:spChg>
        <pc:spChg chg="mo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13" creationId="{D27868F4-4C61-46C3-A61E-D0BBB18A29CF}"/>
          </ac:spMkLst>
        </pc:spChg>
        <pc:spChg chg="mo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14" creationId="{B95C02CE-C7D3-4D33-AFF1-571A5D70B006}"/>
          </ac:spMkLst>
        </pc:spChg>
        <pc:spChg chg="mo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15" creationId="{EC5134A0-B783-411E-A5B0-E2D7CB3B1779}"/>
          </ac:spMkLst>
        </pc:spChg>
        <pc:spChg chg="mod topLvl">
          <ac:chgData name="박 종주" userId="ee80f6e723cc3280" providerId="LiveId" clId="{7E105C1E-7F42-478E-A2DD-207BC0BAF171}" dt="2020-04-29T01:53:30.713" v="173" actId="1035"/>
          <ac:spMkLst>
            <pc:docMk/>
            <pc:sldMk cId="1724111741" sldId="703"/>
            <ac:spMk id="39" creationId="{0898447F-E189-42B7-B490-C66CD290E444}"/>
          </ac:spMkLst>
        </pc:spChg>
        <pc:spChg chg="mo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40" creationId="{D2D2FC8A-1720-4023-A361-3287630B20C8}"/>
          </ac:spMkLst>
        </pc:spChg>
        <pc:spChg chg="mod topLvl">
          <ac:chgData name="박 종주" userId="ee80f6e723cc3280" providerId="LiveId" clId="{7E105C1E-7F42-478E-A2DD-207BC0BAF171}" dt="2020-04-29T01:53:30.713" v="173" actId="1035"/>
          <ac:spMkLst>
            <pc:docMk/>
            <pc:sldMk cId="1724111741" sldId="703"/>
            <ac:spMk id="41" creationId="{9727D646-B276-4B9D-9224-8CF944ACABC3}"/>
          </ac:spMkLst>
        </pc:spChg>
        <pc:spChg chg="mo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42" creationId="{6BE0FBC4-7C41-460E-B837-EB2430D752E0}"/>
          </ac:spMkLst>
        </pc:spChg>
        <pc:spChg chg="mod topLvl">
          <ac:chgData name="박 종주" userId="ee80f6e723cc3280" providerId="LiveId" clId="{7E105C1E-7F42-478E-A2DD-207BC0BAF171}" dt="2020-04-29T01:53:41.852" v="180" actId="1038"/>
          <ac:spMkLst>
            <pc:docMk/>
            <pc:sldMk cId="1724111741" sldId="703"/>
            <ac:spMk id="45" creationId="{55DC7FC3-DE85-484C-A766-D52427FA0897}"/>
          </ac:spMkLst>
        </pc:spChg>
        <pc:spChg chg="mod topLvl">
          <ac:chgData name="박 종주" userId="ee80f6e723cc3280" providerId="LiveId" clId="{7E105C1E-7F42-478E-A2DD-207BC0BAF171}" dt="2020-04-29T01:53:41.852" v="180" actId="1038"/>
          <ac:spMkLst>
            <pc:docMk/>
            <pc:sldMk cId="1724111741" sldId="703"/>
            <ac:spMk id="46" creationId="{3207768C-DEC7-4AE3-A380-17BFB111BDFA}"/>
          </ac:spMkLst>
        </pc:spChg>
        <pc:spChg chg="del mod topLvl">
          <ac:chgData name="박 종주" userId="ee80f6e723cc3280" providerId="LiveId" clId="{7E105C1E-7F42-478E-A2DD-207BC0BAF171}" dt="2020-04-29T01:48:56.175" v="94" actId="478"/>
          <ac:spMkLst>
            <pc:docMk/>
            <pc:sldMk cId="1724111741" sldId="703"/>
            <ac:spMk id="47" creationId="{74835003-93DB-4DAE-BF87-B88FBE323EE2}"/>
          </ac:spMkLst>
        </pc:spChg>
        <pc:spChg chg="del mod topLvl">
          <ac:chgData name="박 종주" userId="ee80f6e723cc3280" providerId="LiveId" clId="{7E105C1E-7F42-478E-A2DD-207BC0BAF171}" dt="2020-04-29T01:48:56.175" v="94" actId="478"/>
          <ac:spMkLst>
            <pc:docMk/>
            <pc:sldMk cId="1724111741" sldId="703"/>
            <ac:spMk id="48" creationId="{4015BB2A-5312-4AF2-8DEC-248561865886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49" creationId="{D4FEDEA3-FEFD-489E-9DF6-3241C3B2DFA0}"/>
          </ac:spMkLst>
        </pc:spChg>
        <pc:spChg chg="add mod">
          <ac:chgData name="박 종주" userId="ee80f6e723cc3280" providerId="LiveId" clId="{7E105C1E-7F42-478E-A2DD-207BC0BAF171}" dt="2020-04-29T07:58:26.975" v="2780" actId="1076"/>
          <ac:spMkLst>
            <pc:docMk/>
            <pc:sldMk cId="1724111741" sldId="703"/>
            <ac:spMk id="52" creationId="{292D0FD2-B760-4ABC-BE5B-085F2AF1AE34}"/>
          </ac:spMkLst>
        </pc:spChg>
        <pc:spChg chg="add mod">
          <ac:chgData name="박 종주" userId="ee80f6e723cc3280" providerId="LiveId" clId="{7E105C1E-7F42-478E-A2DD-207BC0BAF171}" dt="2020-04-29T07:58:26.975" v="2780" actId="1076"/>
          <ac:spMkLst>
            <pc:docMk/>
            <pc:sldMk cId="1724111741" sldId="703"/>
            <ac:spMk id="53" creationId="{D2A1278E-4788-4960-B6E3-EA17D914CBCF}"/>
          </ac:spMkLst>
        </pc:spChg>
        <pc:spChg chg="add mod">
          <ac:chgData name="박 종주" userId="ee80f6e723cc3280" providerId="LiveId" clId="{7E105C1E-7F42-478E-A2DD-207BC0BAF171}" dt="2020-04-29T07:58:26.975" v="2780" actId="1076"/>
          <ac:spMkLst>
            <pc:docMk/>
            <pc:sldMk cId="1724111741" sldId="703"/>
            <ac:spMk id="54" creationId="{1B53A2FD-3717-4531-B334-64F56B0D77A9}"/>
          </ac:spMkLst>
        </pc:spChg>
        <pc:spChg chg="add mod">
          <ac:chgData name="박 종주" userId="ee80f6e723cc3280" providerId="LiveId" clId="{7E105C1E-7F42-478E-A2DD-207BC0BAF171}" dt="2020-04-29T07:58:26.975" v="2780" actId="1076"/>
          <ac:spMkLst>
            <pc:docMk/>
            <pc:sldMk cId="1724111741" sldId="703"/>
            <ac:spMk id="55" creationId="{9CBF355C-C5FD-4AFB-9D79-B68A35A4C027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56" creationId="{96CAB50F-941E-4C4A-A0A3-36C2A71015BF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57" creationId="{2C9EE894-CBD3-4D4E-94ED-884A52B4DF30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58" creationId="{2615322C-827F-446A-A06C-9F038D0A3C7C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59" creationId="{4B7797C5-84D5-4CA4-93AC-6E8AD3CBE8FC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60" creationId="{B5B3E3D9-E7FF-413D-AF93-47524370B93B}"/>
          </ac:spMkLst>
        </pc:spChg>
        <pc:spChg chg="add mod">
          <ac:chgData name="박 종주" userId="ee80f6e723cc3280" providerId="LiveId" clId="{7E105C1E-7F42-478E-A2DD-207BC0BAF171}" dt="2020-05-06T07:55:17.821" v="8005" actId="571"/>
          <ac:spMkLst>
            <pc:docMk/>
            <pc:sldMk cId="1724111741" sldId="703"/>
            <ac:spMk id="60" creationId="{FD0233D7-B0C0-4B34-A756-6050F4C17375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61" creationId="{2D656E9F-820F-44D8-B8C3-BEAF63E149CC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62" creationId="{910D0E23-C198-4662-A838-8419A38D352E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63" creationId="{871E1C21-0344-40C9-9BEA-BDE09254968C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64" creationId="{36F0380F-1697-4685-8225-85CE71C8C4B4}"/>
          </ac:spMkLst>
        </pc:spChg>
        <pc:spChg chg="add del mod">
          <ac:chgData name="박 종주" userId="ee80f6e723cc3280" providerId="LiveId" clId="{7E105C1E-7F42-478E-A2DD-207BC0BAF171}" dt="2020-05-06T07:55:46.887" v="8023" actId="478"/>
          <ac:spMkLst>
            <pc:docMk/>
            <pc:sldMk cId="1724111741" sldId="703"/>
            <ac:spMk id="65" creationId="{794A5B5E-98B8-4603-B212-386411134F6A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65" creationId="{7A58516C-7685-4468-BB07-43C0D2969EE7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66" creationId="{07D14314-33CE-496D-8AD3-82E51D927E2C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67" creationId="{BC0B7156-A568-42CA-B956-C3577B072CA9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68" creationId="{BEB0CB3B-C27F-4348-9DB2-4CABE08317DE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69" creationId="{B6856E38-0066-49BA-9494-C03C8B650774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70" creationId="{759F4A03-EE31-4806-91EA-5F6D861A11C1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71" creationId="{A122680F-F780-4E5C-95C0-05C8793A9B9F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72" creationId="{4705899C-4FAA-4959-8537-CD54F41DEB9F}"/>
          </ac:spMkLst>
        </pc:spChg>
        <pc:spChg chg="mo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74" creationId="{DD856F90-D223-4613-A754-92B87DC88DFF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75" creationId="{98F5AEAC-2529-4144-8817-3CA557248C4A}"/>
          </ac:spMkLst>
        </pc:spChg>
        <pc:spChg chg="mod topLvl">
          <ac:chgData name="박 종주" userId="ee80f6e723cc3280" providerId="LiveId" clId="{7E105C1E-7F42-478E-A2DD-207BC0BAF171}" dt="2020-04-29T01:53:24.797" v="167" actId="1076"/>
          <ac:spMkLst>
            <pc:docMk/>
            <pc:sldMk cId="1724111741" sldId="703"/>
            <ac:spMk id="76" creationId="{0CBB5DBF-4221-41BC-AC85-399C8643FF76}"/>
          </ac:spMkLst>
        </pc:spChg>
        <pc:spChg chg="mo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77" creationId="{C4F9ED1D-07CD-4FD3-9C79-0215D0AD2686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78" creationId="{230C2785-8D58-4D8C-82E6-417C51DD84F0}"/>
          </ac:spMkLst>
        </pc:spChg>
        <pc:spChg chg="mo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79" creationId="{4BEEC6FB-28BD-47A1-A6BB-8C3462A52CAB}"/>
          </ac:spMkLst>
        </pc:spChg>
        <pc:spChg chg="mod ord">
          <ac:chgData name="박 종주" userId="ee80f6e723cc3280" providerId="LiveId" clId="{7E105C1E-7F42-478E-A2DD-207BC0BAF171}" dt="2020-05-07T05:35:31.130" v="13769" actId="166"/>
          <ac:spMkLst>
            <pc:docMk/>
            <pc:sldMk cId="1724111741" sldId="703"/>
            <ac:spMk id="80" creationId="{40DA04F7-6A79-41DC-A926-E88308E36E03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81" creationId="{E85FE2BD-8A0D-418F-A286-4E3F41A280C9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82" creationId="{A199B083-0F20-4BE0-A830-22B2CFEEECA6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83" creationId="{9BFA5151-08E5-40CA-BDC2-B1FD25426ECA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84" creationId="{DE6FDD2E-4B78-470F-9E40-BA59B9D48FD1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85" creationId="{5892CE29-EF54-40AA-A432-BA61D64230C3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86" creationId="{7717503F-EC3E-452B-8F28-A40148D76427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87" creationId="{FABD8970-6388-4D90-9ADD-945B9D6CE435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88" creationId="{A3B93886-95C8-4D57-96CF-D52BBA7BB49F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89" creationId="{C6516100-4368-402A-8CC1-55B5CBD19DE7}"/>
          </ac:spMkLst>
        </pc:spChg>
        <pc:spChg chg="add mod ord topLvl">
          <ac:chgData name="박 종주" userId="ee80f6e723cc3280" providerId="LiveId" clId="{7E105C1E-7F42-478E-A2DD-207BC0BAF171}" dt="2020-05-12T04:20:41.450" v="15584" actId="338"/>
          <ac:spMkLst>
            <pc:docMk/>
            <pc:sldMk cId="1724111741" sldId="703"/>
            <ac:spMk id="90" creationId="{0FEA9253-237C-4900-ACE2-A953CD898766}"/>
          </ac:spMkLst>
        </pc:spChg>
        <pc:spChg chg="add mod">
          <ac:chgData name="박 종주" userId="ee80f6e723cc3280" providerId="LiveId" clId="{7E105C1E-7F42-478E-A2DD-207BC0BAF171}" dt="2020-05-15T04:25:48.797" v="33425" actId="1076"/>
          <ac:spMkLst>
            <pc:docMk/>
            <pc:sldMk cId="1724111741" sldId="703"/>
            <ac:spMk id="91" creationId="{58183593-3141-4EDC-A71E-79FE6B7AF8D1}"/>
          </ac:spMkLst>
        </pc:spChg>
        <pc:spChg chg="add mod">
          <ac:chgData name="박 종주" userId="ee80f6e723cc3280" providerId="LiveId" clId="{7E105C1E-7F42-478E-A2DD-207BC0BAF171}" dt="2020-05-07T07:06:06.385" v="14170"/>
          <ac:spMkLst>
            <pc:docMk/>
            <pc:sldMk cId="1724111741" sldId="703"/>
            <ac:spMk id="92" creationId="{65F5F90E-F6E8-43B2-AC71-296AB6CAD0B9}"/>
          </ac:spMkLst>
        </pc:spChg>
        <pc:spChg chg="add mod">
          <ac:chgData name="박 종주" userId="ee80f6e723cc3280" providerId="LiveId" clId="{7E105C1E-7F42-478E-A2DD-207BC0BAF171}" dt="2020-05-07T07:06:06.385" v="14170"/>
          <ac:spMkLst>
            <pc:docMk/>
            <pc:sldMk cId="1724111741" sldId="703"/>
            <ac:spMk id="93" creationId="{1E6D57FE-6DCE-45A0-915D-01AB847B893C}"/>
          </ac:spMkLst>
        </pc:spChg>
        <pc:spChg chg="add mod">
          <ac:chgData name="박 종주" userId="ee80f6e723cc3280" providerId="LiveId" clId="{7E105C1E-7F42-478E-A2DD-207BC0BAF171}" dt="2020-05-07T07:06:06.385" v="14170"/>
          <ac:spMkLst>
            <pc:docMk/>
            <pc:sldMk cId="1724111741" sldId="703"/>
            <ac:spMk id="94" creationId="{601C7F93-7560-4A02-8C55-8FD6A0E4C26A}"/>
          </ac:spMkLst>
        </pc:spChg>
        <pc:spChg chg="mod">
          <ac:chgData name="박 종주" userId="ee80f6e723cc3280" providerId="LiveId" clId="{7E105C1E-7F42-478E-A2DD-207BC0BAF171}" dt="2020-05-15T00:59:05.706" v="32401"/>
          <ac:spMkLst>
            <pc:docMk/>
            <pc:sldMk cId="1724111741" sldId="703"/>
            <ac:spMk id="94" creationId="{916BECFC-93A8-4BAE-9A0D-9185886D9414}"/>
          </ac:spMkLst>
        </pc:spChg>
        <pc:spChg chg="mod">
          <ac:chgData name="박 종주" userId="ee80f6e723cc3280" providerId="LiveId" clId="{7E105C1E-7F42-478E-A2DD-207BC0BAF171}" dt="2020-05-15T00:59:05.706" v="32401"/>
          <ac:spMkLst>
            <pc:docMk/>
            <pc:sldMk cId="1724111741" sldId="703"/>
            <ac:spMk id="95" creationId="{7C433D08-5188-49E5-9542-60D75228F534}"/>
          </ac:spMkLst>
        </pc:spChg>
        <pc:grpChg chg="add del mod">
          <ac:chgData name="박 종주" userId="ee80f6e723cc3280" providerId="LiveId" clId="{7E105C1E-7F42-478E-A2DD-207BC0BAF171}" dt="2020-04-29T01:49:44.403" v="106" actId="165"/>
          <ac:grpSpMkLst>
            <pc:docMk/>
            <pc:sldMk cId="1724111741" sldId="703"/>
            <ac:grpSpMk id="3" creationId="{14D05B0F-8055-4050-AC6D-9CEA91F23E67}"/>
          </ac:grpSpMkLst>
        </pc:grpChg>
        <pc:grpChg chg="add del mod">
          <ac:chgData name="박 종주" userId="ee80f6e723cc3280" providerId="LiveId" clId="{7E105C1E-7F42-478E-A2DD-207BC0BAF171}" dt="2020-05-12T04:28:24.716" v="15889" actId="478"/>
          <ac:grpSpMkLst>
            <pc:docMk/>
            <pc:sldMk cId="1724111741" sldId="703"/>
            <ac:grpSpMk id="3" creationId="{D61B2504-B324-4340-BBDB-4EACAC8912A4}"/>
          </ac:grpSpMkLst>
        </pc:grpChg>
        <pc:grpChg chg="add mod">
          <ac:chgData name="박 종주" userId="ee80f6e723cc3280" providerId="LiveId" clId="{7E105C1E-7F42-478E-A2DD-207BC0BAF171}" dt="2020-04-29T01:49:48.992" v="107" actId="164"/>
          <ac:grpSpMkLst>
            <pc:docMk/>
            <pc:sldMk cId="1724111741" sldId="703"/>
            <ac:grpSpMk id="4" creationId="{222EBF84-3395-4D50-9AC0-DFBD6C654A30}"/>
          </ac:grpSpMkLst>
        </pc:grpChg>
        <pc:grpChg chg="add del mod">
          <ac:chgData name="박 종주" userId="ee80f6e723cc3280" providerId="LiveId" clId="{7E105C1E-7F42-478E-A2DD-207BC0BAF171}" dt="2020-05-12T04:20:35.794" v="15583" actId="165"/>
          <ac:grpSpMkLst>
            <pc:docMk/>
            <pc:sldMk cId="1724111741" sldId="703"/>
            <ac:grpSpMk id="5" creationId="{8FEEE3C6-67DC-4DC0-A612-516A3196E4E6}"/>
          </ac:grpSpMkLst>
        </pc:grpChg>
        <pc:grpChg chg="mod topLvl">
          <ac:chgData name="박 종주" userId="ee80f6e723cc3280" providerId="LiveId" clId="{7E105C1E-7F42-478E-A2DD-207BC0BAF171}" dt="2020-04-29T01:49:48.992" v="107" actId="164"/>
          <ac:grpSpMkLst>
            <pc:docMk/>
            <pc:sldMk cId="1724111741" sldId="703"/>
            <ac:grpSpMk id="7" creationId="{48D132A0-CCB4-4990-9174-DCEC16669D67}"/>
          </ac:grpSpMkLst>
        </pc:grpChg>
        <pc:grpChg chg="mod topLvl">
          <ac:chgData name="박 종주" userId="ee80f6e723cc3280" providerId="LiveId" clId="{7E105C1E-7F42-478E-A2DD-207BC0BAF171}" dt="2020-04-29T01:49:48.992" v="107" actId="164"/>
          <ac:grpSpMkLst>
            <pc:docMk/>
            <pc:sldMk cId="1724111741" sldId="703"/>
            <ac:grpSpMk id="8" creationId="{C9688019-0975-473D-8F28-5252FF561F58}"/>
          </ac:grpSpMkLst>
        </pc:grpChg>
        <pc:grpChg chg="mod topLvl">
          <ac:chgData name="박 종주" userId="ee80f6e723cc3280" providerId="LiveId" clId="{7E105C1E-7F42-478E-A2DD-207BC0BAF171}" dt="2020-04-29T01:49:48.992" v="107" actId="164"/>
          <ac:grpSpMkLst>
            <pc:docMk/>
            <pc:sldMk cId="1724111741" sldId="703"/>
            <ac:grpSpMk id="9" creationId="{6B8E1B3A-B9D6-4EB3-B470-91998AA7317B}"/>
          </ac:grpSpMkLst>
        </pc:grpChg>
        <pc:grpChg chg="mod topLvl">
          <ac:chgData name="박 종주" userId="ee80f6e723cc3280" providerId="LiveId" clId="{7E105C1E-7F42-478E-A2DD-207BC0BAF171}" dt="2020-04-29T01:49:48.992" v="107" actId="164"/>
          <ac:grpSpMkLst>
            <pc:docMk/>
            <pc:sldMk cId="1724111741" sldId="703"/>
            <ac:grpSpMk id="10" creationId="{0DD46251-F66D-4192-8147-EBB78ACB5483}"/>
          </ac:grpSpMkLst>
        </pc:grpChg>
        <pc:grpChg chg="add del mod">
          <ac:chgData name="박 종주" userId="ee80f6e723cc3280" providerId="LiveId" clId="{7E105C1E-7F42-478E-A2DD-207BC0BAF171}" dt="2020-05-12T04:20:35.794" v="15583" actId="165"/>
          <ac:grpSpMkLst>
            <pc:docMk/>
            <pc:sldMk cId="1724111741" sldId="703"/>
            <ac:grpSpMk id="33" creationId="{644F74C9-F757-48E6-B21F-F0A5F7D9C4AC}"/>
          </ac:grpSpMkLst>
        </pc:grpChg>
        <pc:grpChg chg="del mod">
          <ac:chgData name="박 종주" userId="ee80f6e723cc3280" providerId="LiveId" clId="{7E105C1E-7F42-478E-A2DD-207BC0BAF171}" dt="2020-04-29T01:49:18.107" v="98" actId="165"/>
          <ac:grpSpMkLst>
            <pc:docMk/>
            <pc:sldMk cId="1724111741" sldId="703"/>
            <ac:grpSpMk id="33" creationId="{DC6843B8-3190-4F02-954B-CBBAB41F2445}"/>
          </ac:grpSpMkLst>
        </pc:grpChg>
        <pc:grpChg chg="add mod">
          <ac:chgData name="박 종주" userId="ee80f6e723cc3280" providerId="LiveId" clId="{7E105C1E-7F42-478E-A2DD-207BC0BAF171}" dt="2020-05-12T04:20:41.450" v="15584" actId="338"/>
          <ac:grpSpMkLst>
            <pc:docMk/>
            <pc:sldMk cId="1724111741" sldId="703"/>
            <ac:grpSpMk id="34" creationId="{C29B4E33-F871-4059-841B-79337BC505C7}"/>
          </ac:grpSpMkLst>
        </pc:grpChg>
        <pc:grpChg chg="del">
          <ac:chgData name="박 종주" userId="ee80f6e723cc3280" providerId="LiveId" clId="{7E105C1E-7F42-478E-A2DD-207BC0BAF171}" dt="2020-04-29T01:50:00.797" v="111" actId="165"/>
          <ac:grpSpMkLst>
            <pc:docMk/>
            <pc:sldMk cId="1724111741" sldId="703"/>
            <ac:grpSpMk id="43" creationId="{F8DC4933-3154-4FB5-A7E9-E9ECD7109FAE}"/>
          </ac:grpSpMkLst>
        </pc:grpChg>
        <pc:grpChg chg="add del mod">
          <ac:chgData name="박 종주" userId="ee80f6e723cc3280" providerId="LiveId" clId="{7E105C1E-7F42-478E-A2DD-207BC0BAF171}" dt="2020-04-29T01:48:53.751" v="93" actId="165"/>
          <ac:grpSpMkLst>
            <pc:docMk/>
            <pc:sldMk cId="1724111741" sldId="703"/>
            <ac:grpSpMk id="44" creationId="{BD6A5540-5C90-4821-BA2C-657A1075E492}"/>
          </ac:grpSpMkLst>
        </pc:grpChg>
        <pc:grpChg chg="del mod">
          <ac:chgData name="박 종주" userId="ee80f6e723cc3280" providerId="LiveId" clId="{7E105C1E-7F42-478E-A2DD-207BC0BAF171}" dt="2020-04-29T01:50:14.744" v="117" actId="165"/>
          <ac:grpSpMkLst>
            <pc:docMk/>
            <pc:sldMk cId="1724111741" sldId="703"/>
            <ac:grpSpMk id="78" creationId="{2B5AAC67-B304-40F7-9498-5727EB3D77BA}"/>
          </ac:grpSpMkLst>
        </pc:grpChg>
        <pc:grpChg chg="add mod">
          <ac:chgData name="박 종주" userId="ee80f6e723cc3280" providerId="LiveId" clId="{7E105C1E-7F42-478E-A2DD-207BC0BAF171}" dt="2020-05-07T07:06:06.385" v="14170"/>
          <ac:grpSpMkLst>
            <pc:docMk/>
            <pc:sldMk cId="1724111741" sldId="703"/>
            <ac:grpSpMk id="91" creationId="{179789BC-A16B-4973-8FB1-F607BFD6CC07}"/>
          </ac:grpSpMkLst>
        </pc:grpChg>
        <pc:grpChg chg="add del mod">
          <ac:chgData name="박 종주" userId="ee80f6e723cc3280" providerId="LiveId" clId="{7E105C1E-7F42-478E-A2DD-207BC0BAF171}" dt="2020-05-15T00:59:14.540" v="32403" actId="21"/>
          <ac:grpSpMkLst>
            <pc:docMk/>
            <pc:sldMk cId="1724111741" sldId="703"/>
            <ac:grpSpMk id="91" creationId="{839DE174-4A94-4291-86D2-F8E8F05BD423}"/>
          </ac:grpSpMkLst>
        </pc:grpChg>
        <pc:grpChg chg="mod">
          <ac:chgData name="박 종주" userId="ee80f6e723cc3280" providerId="LiveId" clId="{7E105C1E-7F42-478E-A2DD-207BC0BAF171}" dt="2020-05-15T00:59:05.706" v="32401"/>
          <ac:grpSpMkLst>
            <pc:docMk/>
            <pc:sldMk cId="1724111741" sldId="703"/>
            <ac:grpSpMk id="93" creationId="{E29D6E37-E2C5-4978-921A-5459D5FE2995}"/>
          </ac:grpSpMkLst>
        </pc:grpChg>
        <pc:graphicFrameChg chg="add mod modGraphic">
          <ac:chgData name="박 종주" userId="ee80f6e723cc3280" providerId="LiveId" clId="{7E105C1E-7F42-478E-A2DD-207BC0BAF171}" dt="2020-04-29T01:53:00.820" v="161" actId="1076"/>
          <ac:graphicFrameMkLst>
            <pc:docMk/>
            <pc:sldMk cId="1724111741" sldId="703"/>
            <ac:graphicFrameMk id="50" creationId="{C6904977-BCB4-4243-9B42-1508255228F7}"/>
          </ac:graphicFrameMkLst>
        </pc:graphicFrameChg>
        <pc:graphicFrameChg chg="add mod">
          <ac:chgData name="박 종주" userId="ee80f6e723cc3280" providerId="LiveId" clId="{7E105C1E-7F42-478E-A2DD-207BC0BAF171}" dt="2020-04-29T07:58:23.119" v="2779" actId="1076"/>
          <ac:graphicFrameMkLst>
            <pc:docMk/>
            <pc:sldMk cId="1724111741" sldId="703"/>
            <ac:graphicFrameMk id="51" creationId="{046F2F9A-C083-4A24-ADED-E956BEB7D4AD}"/>
          </ac:graphicFrameMkLst>
        </pc:graphicFrameChg>
        <pc:graphicFrameChg chg="mod modGraphic">
          <ac:chgData name="박 종주" userId="ee80f6e723cc3280" providerId="LiveId" clId="{7E105C1E-7F42-478E-A2DD-207BC0BAF171}" dt="2020-04-29T01:54:22.493" v="209" actId="6549"/>
          <ac:graphicFrameMkLst>
            <pc:docMk/>
            <pc:sldMk cId="1724111741" sldId="703"/>
            <ac:graphicFrameMk id="73" creationId="{EBF1D438-4CB8-43EF-81A9-4F72C0DF1ECA}"/>
          </ac:graphicFrameMkLst>
        </pc:graphicFrameChg>
        <pc:picChg chg="mod">
          <ac:chgData name="박 종주" userId="ee80f6e723cc3280" providerId="LiveId" clId="{7E105C1E-7F42-478E-A2DD-207BC0BAF171}" dt="2020-05-15T00:59:05.706" v="32401"/>
          <ac:picMkLst>
            <pc:docMk/>
            <pc:sldMk cId="1724111741" sldId="703"/>
            <ac:picMk id="92" creationId="{A0E6B3BD-DD7A-4097-8E0F-7A2947DF998C}"/>
          </ac:picMkLst>
        </pc:picChg>
      </pc:sldChg>
      <pc:sldChg chg="addSp delSp modSp mod">
        <pc:chgData name="박 종주" userId="ee80f6e723cc3280" providerId="LiveId" clId="{7E105C1E-7F42-478E-A2DD-207BC0BAF171}" dt="2020-05-15T01:04:06.797" v="32412" actId="21"/>
        <pc:sldMkLst>
          <pc:docMk/>
          <pc:sldMk cId="1223241820" sldId="704"/>
        </pc:sldMkLst>
        <pc:spChg chg="mod">
          <ac:chgData name="박 종주" userId="ee80f6e723cc3280" providerId="LiveId" clId="{7E105C1E-7F42-478E-A2DD-207BC0BAF171}" dt="2020-05-07T07:33:22.547" v="14697"/>
          <ac:spMkLst>
            <pc:docMk/>
            <pc:sldMk cId="1223241820" sldId="704"/>
            <ac:spMk id="2" creationId="{738D70C5-6AFD-4525-BB36-EA54C669F60D}"/>
          </ac:spMkLst>
        </pc:spChg>
        <pc:spChg chg="mod">
          <ac:chgData name="박 종주" userId="ee80f6e723cc3280" providerId="LiveId" clId="{7E105C1E-7F42-478E-A2DD-207BC0BAF171}" dt="2020-05-15T00:58:48.647" v="32398" actId="1076"/>
          <ac:spMkLst>
            <pc:docMk/>
            <pc:sldMk cId="1223241820" sldId="704"/>
            <ac:spMk id="32" creationId="{E1F3894C-CF4C-4284-9DCF-01D73926A925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41" creationId="{3A7ADB67-D635-4F11-807B-DAA76013757A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42" creationId="{D03BE655-D1C1-43BC-91B5-F3D86130D7E1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43" creationId="{A2830BB3-AEE3-4F9F-BD56-0E6CFA2AC7A8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44" creationId="{358C0791-163D-405A-B0F9-7793D05AE99E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45" creationId="{908CE983-5F50-4F4F-B697-B1404C8E8B5C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46" creationId="{981BC120-8CA2-4A3C-9DA0-095AFE32462B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47" creationId="{5F614A62-C09F-4C99-A19C-E827A8C6BB80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48" creationId="{14D69EAD-EFF0-4C77-9B83-5EC238EB4DC7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49" creationId="{5C3C5379-8AE4-47BB-A3B1-1E695D7FAD28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50" creationId="{8D278B2A-AE8D-4763-8B0E-F0475706BCF3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51" creationId="{7E325B8D-E585-466C-A8BB-4A525DA70066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52" creationId="{E17C1208-A4CA-41DB-8757-1AC308135709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53" creationId="{A76AF515-7E63-494D-A33A-3B87CEEE58A5}"/>
          </ac:spMkLst>
        </pc:spChg>
        <pc:spChg chg="mod">
          <ac:chgData name="박 종주" userId="ee80f6e723cc3280" providerId="LiveId" clId="{7E105C1E-7F42-478E-A2DD-207BC0BAF171}" dt="2020-05-06T01:25:07.852" v="3902"/>
          <ac:spMkLst>
            <pc:docMk/>
            <pc:sldMk cId="1223241820" sldId="704"/>
            <ac:spMk id="54" creationId="{5252A65C-2A0E-4EC7-AA2A-3779E93B0EF0}"/>
          </ac:spMkLst>
        </pc:spChg>
        <pc:spChg chg="add mod">
          <ac:chgData name="박 종주" userId="ee80f6e723cc3280" providerId="LiveId" clId="{7E105C1E-7F42-478E-A2DD-207BC0BAF171}" dt="2020-05-15T00:58:48.647" v="32398" actId="1076"/>
          <ac:spMkLst>
            <pc:docMk/>
            <pc:sldMk cId="1223241820" sldId="704"/>
            <ac:spMk id="55" creationId="{64458DFC-0955-4BC3-9E00-B0840BD3EF6D}"/>
          </ac:spMkLst>
        </pc:spChg>
        <pc:spChg chg="add mod">
          <ac:chgData name="박 종주" userId="ee80f6e723cc3280" providerId="LiveId" clId="{7E105C1E-7F42-478E-A2DD-207BC0BAF171}" dt="2020-05-07T07:31:54.812" v="14667" actId="164"/>
          <ac:spMkLst>
            <pc:docMk/>
            <pc:sldMk cId="1223241820" sldId="704"/>
            <ac:spMk id="56" creationId="{C834CB0E-345D-4B96-A0CE-F9C453D5B8D2}"/>
          </ac:spMkLst>
        </pc:spChg>
        <pc:spChg chg="add mod">
          <ac:chgData name="박 종주" userId="ee80f6e723cc3280" providerId="LiveId" clId="{7E105C1E-7F42-478E-A2DD-207BC0BAF171}" dt="2020-05-07T07:31:54.812" v="14667" actId="164"/>
          <ac:spMkLst>
            <pc:docMk/>
            <pc:sldMk cId="1223241820" sldId="704"/>
            <ac:spMk id="57" creationId="{B3769CA0-21A1-4013-9DB4-93D8ADEA2FC3}"/>
          </ac:spMkLst>
        </pc:spChg>
        <pc:spChg chg="mod">
          <ac:chgData name="박 종주" userId="ee80f6e723cc3280" providerId="LiveId" clId="{7E105C1E-7F42-478E-A2DD-207BC0BAF171}" dt="2020-05-14T08:57:10.615" v="29139"/>
          <ac:spMkLst>
            <pc:docMk/>
            <pc:sldMk cId="1223241820" sldId="704"/>
            <ac:spMk id="61" creationId="{ABCB605E-7A9B-4B30-903E-57B33A751B9D}"/>
          </ac:spMkLst>
        </pc:spChg>
        <pc:spChg chg="mod">
          <ac:chgData name="박 종주" userId="ee80f6e723cc3280" providerId="LiveId" clId="{7E105C1E-7F42-478E-A2DD-207BC0BAF171}" dt="2020-05-14T08:57:10.615" v="29139"/>
          <ac:spMkLst>
            <pc:docMk/>
            <pc:sldMk cId="1223241820" sldId="704"/>
            <ac:spMk id="62" creationId="{C048B1C3-52C5-46CD-BAD2-2FD6C5C1DEE8}"/>
          </ac:spMkLst>
        </pc:spChg>
        <pc:spChg chg="mod">
          <ac:chgData name="박 종주" userId="ee80f6e723cc3280" providerId="LiveId" clId="{7E105C1E-7F42-478E-A2DD-207BC0BAF171}" dt="2020-05-15T00:59:16.969" v="32404"/>
          <ac:spMkLst>
            <pc:docMk/>
            <pc:sldMk cId="1223241820" sldId="704"/>
            <ac:spMk id="67" creationId="{0E8DE2E3-EB9D-4639-BD20-C2883D1520CD}"/>
          </ac:spMkLst>
        </pc:spChg>
        <pc:spChg chg="mod">
          <ac:chgData name="박 종주" userId="ee80f6e723cc3280" providerId="LiveId" clId="{7E105C1E-7F42-478E-A2DD-207BC0BAF171}" dt="2020-05-15T00:59:16.969" v="32404"/>
          <ac:spMkLst>
            <pc:docMk/>
            <pc:sldMk cId="1223241820" sldId="704"/>
            <ac:spMk id="68" creationId="{9036B2BA-2117-4A27-903C-C3B67920E21C}"/>
          </ac:spMkLst>
        </pc:spChg>
        <pc:spChg chg="mod">
          <ac:chgData name="박 종주" userId="ee80f6e723cc3280" providerId="LiveId" clId="{7E105C1E-7F42-478E-A2DD-207BC0BAF171}" dt="2020-05-15T00:59:23.882" v="32407"/>
          <ac:spMkLst>
            <pc:docMk/>
            <pc:sldMk cId="1223241820" sldId="704"/>
            <ac:spMk id="72" creationId="{0217E019-9C62-4F88-BF8E-0D88F776433B}"/>
          </ac:spMkLst>
        </pc:spChg>
        <pc:spChg chg="mod">
          <ac:chgData name="박 종주" userId="ee80f6e723cc3280" providerId="LiveId" clId="{7E105C1E-7F42-478E-A2DD-207BC0BAF171}" dt="2020-05-15T00:59:23.882" v="32407"/>
          <ac:spMkLst>
            <pc:docMk/>
            <pc:sldMk cId="1223241820" sldId="704"/>
            <ac:spMk id="73" creationId="{B4A9121D-CFDA-4048-B00A-83E56CBEDF90}"/>
          </ac:spMkLst>
        </pc:spChg>
        <pc:grpChg chg="add mod">
          <ac:chgData name="박 종주" userId="ee80f6e723cc3280" providerId="LiveId" clId="{7E105C1E-7F42-478E-A2DD-207BC0BAF171}" dt="2020-05-15T00:59:30.877" v="32408" actId="1076"/>
          <ac:grpSpMkLst>
            <pc:docMk/>
            <pc:sldMk cId="1223241820" sldId="704"/>
            <ac:grpSpMk id="3" creationId="{ED8ED594-88DC-4E4A-852B-BE6BA794BA46}"/>
          </ac:grpSpMkLst>
        </pc:grpChg>
        <pc:grpChg chg="add mod">
          <ac:chgData name="박 종주" userId="ee80f6e723cc3280" providerId="LiveId" clId="{7E105C1E-7F42-478E-A2DD-207BC0BAF171}" dt="2020-05-06T01:25:09.964" v="3903" actId="1076"/>
          <ac:grpSpMkLst>
            <pc:docMk/>
            <pc:sldMk cId="1223241820" sldId="704"/>
            <ac:grpSpMk id="33" creationId="{8DF77DA5-B1E2-4E8F-8F2C-A8C9505729AE}"/>
          </ac:grpSpMkLst>
        </pc:grpChg>
        <pc:grpChg chg="mod">
          <ac:chgData name="박 종주" userId="ee80f6e723cc3280" providerId="LiveId" clId="{7E105C1E-7F42-478E-A2DD-207BC0BAF171}" dt="2020-05-06T01:25:07.852" v="3902"/>
          <ac:grpSpMkLst>
            <pc:docMk/>
            <pc:sldMk cId="1223241820" sldId="704"/>
            <ac:grpSpMk id="34" creationId="{7ECB1AFB-2B2D-454A-96C3-B7F08BEA3B82}"/>
          </ac:grpSpMkLst>
        </pc:grpChg>
        <pc:grpChg chg="mod">
          <ac:chgData name="박 종주" userId="ee80f6e723cc3280" providerId="LiveId" clId="{7E105C1E-7F42-478E-A2DD-207BC0BAF171}" dt="2020-05-06T01:25:07.852" v="3902"/>
          <ac:grpSpMkLst>
            <pc:docMk/>
            <pc:sldMk cId="1223241820" sldId="704"/>
            <ac:grpSpMk id="35" creationId="{B0E40A3A-78D3-4D40-99C5-D825E969E622}"/>
          </ac:grpSpMkLst>
        </pc:grpChg>
        <pc:grpChg chg="mod">
          <ac:chgData name="박 종주" userId="ee80f6e723cc3280" providerId="LiveId" clId="{7E105C1E-7F42-478E-A2DD-207BC0BAF171}" dt="2020-05-06T01:25:07.852" v="3902"/>
          <ac:grpSpMkLst>
            <pc:docMk/>
            <pc:sldMk cId="1223241820" sldId="704"/>
            <ac:grpSpMk id="36" creationId="{085C1EB8-3F76-4450-8E58-8601FD7013BA}"/>
          </ac:grpSpMkLst>
        </pc:grpChg>
        <pc:grpChg chg="mod">
          <ac:chgData name="박 종주" userId="ee80f6e723cc3280" providerId="LiveId" clId="{7E105C1E-7F42-478E-A2DD-207BC0BAF171}" dt="2020-05-06T01:25:07.852" v="3902"/>
          <ac:grpSpMkLst>
            <pc:docMk/>
            <pc:sldMk cId="1223241820" sldId="704"/>
            <ac:grpSpMk id="37" creationId="{D63D4178-911C-40FE-846E-C65973309434}"/>
          </ac:grpSpMkLst>
        </pc:grpChg>
        <pc:grpChg chg="mod">
          <ac:chgData name="박 종주" userId="ee80f6e723cc3280" providerId="LiveId" clId="{7E105C1E-7F42-478E-A2DD-207BC0BAF171}" dt="2020-05-06T01:25:07.852" v="3902"/>
          <ac:grpSpMkLst>
            <pc:docMk/>
            <pc:sldMk cId="1223241820" sldId="704"/>
            <ac:grpSpMk id="38" creationId="{D4544CC3-C171-4D3C-9D7B-5484B99B320D}"/>
          </ac:grpSpMkLst>
        </pc:grpChg>
        <pc:grpChg chg="mod">
          <ac:chgData name="박 종주" userId="ee80f6e723cc3280" providerId="LiveId" clId="{7E105C1E-7F42-478E-A2DD-207BC0BAF171}" dt="2020-05-06T01:25:07.852" v="3902"/>
          <ac:grpSpMkLst>
            <pc:docMk/>
            <pc:sldMk cId="1223241820" sldId="704"/>
            <ac:grpSpMk id="39" creationId="{E878CFDE-AE06-40A1-ADEE-9277232C50B3}"/>
          </ac:grpSpMkLst>
        </pc:grpChg>
        <pc:grpChg chg="mod">
          <ac:chgData name="박 종주" userId="ee80f6e723cc3280" providerId="LiveId" clId="{7E105C1E-7F42-478E-A2DD-207BC0BAF171}" dt="2020-05-06T01:25:07.852" v="3902"/>
          <ac:grpSpMkLst>
            <pc:docMk/>
            <pc:sldMk cId="1223241820" sldId="704"/>
            <ac:grpSpMk id="40" creationId="{9B212BC3-0082-4F42-927B-26B3F91143A0}"/>
          </ac:grpSpMkLst>
        </pc:grpChg>
        <pc:grpChg chg="add del mod">
          <ac:chgData name="박 종주" userId="ee80f6e723cc3280" providerId="LiveId" clId="{7E105C1E-7F42-478E-A2DD-207BC0BAF171}" dt="2020-05-15T00:59:03.230" v="32400" actId="21"/>
          <ac:grpSpMkLst>
            <pc:docMk/>
            <pc:sldMk cId="1223241820" sldId="704"/>
            <ac:grpSpMk id="58" creationId="{0943A403-E623-46E2-92ED-DEEBBEA7AEE5}"/>
          </ac:grpSpMkLst>
        </pc:grpChg>
        <pc:grpChg chg="mod">
          <ac:chgData name="박 종주" userId="ee80f6e723cc3280" providerId="LiveId" clId="{7E105C1E-7F42-478E-A2DD-207BC0BAF171}" dt="2020-05-14T08:57:10.615" v="29139"/>
          <ac:grpSpMkLst>
            <pc:docMk/>
            <pc:sldMk cId="1223241820" sldId="704"/>
            <ac:grpSpMk id="60" creationId="{08C4C8AC-1678-4D6D-9333-1A22BB0EDD1E}"/>
          </ac:grpSpMkLst>
        </pc:grpChg>
        <pc:grpChg chg="add del mod">
          <ac:chgData name="박 종주" userId="ee80f6e723cc3280" providerId="LiveId" clId="{7E105C1E-7F42-478E-A2DD-207BC0BAF171}" dt="2020-05-15T00:59:20.535" v="32406" actId="21"/>
          <ac:grpSpMkLst>
            <pc:docMk/>
            <pc:sldMk cId="1223241820" sldId="704"/>
            <ac:grpSpMk id="64" creationId="{68DD87FA-A1E3-4C81-93CF-B95CACCA2F49}"/>
          </ac:grpSpMkLst>
        </pc:grpChg>
        <pc:grpChg chg="mod">
          <ac:chgData name="박 종주" userId="ee80f6e723cc3280" providerId="LiveId" clId="{7E105C1E-7F42-478E-A2DD-207BC0BAF171}" dt="2020-05-15T00:59:16.969" v="32404"/>
          <ac:grpSpMkLst>
            <pc:docMk/>
            <pc:sldMk cId="1223241820" sldId="704"/>
            <ac:grpSpMk id="66" creationId="{B3C0B175-EE69-4F8F-BB6F-416983BEFF78}"/>
          </ac:grpSpMkLst>
        </pc:grpChg>
        <pc:grpChg chg="add mod">
          <ac:chgData name="박 종주" userId="ee80f6e723cc3280" providerId="LiveId" clId="{7E105C1E-7F42-478E-A2DD-207BC0BAF171}" dt="2020-05-15T00:59:23.882" v="32407"/>
          <ac:grpSpMkLst>
            <pc:docMk/>
            <pc:sldMk cId="1223241820" sldId="704"/>
            <ac:grpSpMk id="69" creationId="{7FE22FAA-9AE8-48B7-BC05-2EBC09BB9E09}"/>
          </ac:grpSpMkLst>
        </pc:grpChg>
        <pc:grpChg chg="mod">
          <ac:chgData name="박 종주" userId="ee80f6e723cc3280" providerId="LiveId" clId="{7E105C1E-7F42-478E-A2DD-207BC0BAF171}" dt="2020-05-15T00:59:23.882" v="32407"/>
          <ac:grpSpMkLst>
            <pc:docMk/>
            <pc:sldMk cId="1223241820" sldId="704"/>
            <ac:grpSpMk id="71" creationId="{BAF91B6A-2F64-4C1E-9F59-948CC2606007}"/>
          </ac:grpSpMkLst>
        </pc:grpChg>
        <pc:graphicFrameChg chg="del">
          <ac:chgData name="박 종주" userId="ee80f6e723cc3280" providerId="LiveId" clId="{7E105C1E-7F42-478E-A2DD-207BC0BAF171}" dt="2020-05-06T01:07:19.404" v="3628" actId="478"/>
          <ac:graphicFrameMkLst>
            <pc:docMk/>
            <pc:sldMk cId="1223241820" sldId="704"/>
            <ac:graphicFrameMk id="26" creationId="{CC2C8263-A99C-4281-9008-65333D24DC6D}"/>
          </ac:graphicFrameMkLst>
        </pc:graphicFrameChg>
        <pc:graphicFrameChg chg="add del">
          <ac:chgData name="박 종주" userId="ee80f6e723cc3280" providerId="LiveId" clId="{7E105C1E-7F42-478E-A2DD-207BC0BAF171}" dt="2020-04-29T06:27:10.077" v="872"/>
          <ac:graphicFrameMkLst>
            <pc:docMk/>
            <pc:sldMk cId="1223241820" sldId="704"/>
            <ac:graphicFrameMk id="33" creationId="{D0C10B57-ACDD-4B41-A09B-7B12519293C2}"/>
          </ac:graphicFrameMkLst>
        </pc:graphicFrameChg>
        <pc:picChg chg="mod">
          <ac:chgData name="박 종주" userId="ee80f6e723cc3280" providerId="LiveId" clId="{7E105C1E-7F42-478E-A2DD-207BC0BAF171}" dt="2020-05-14T08:57:10.615" v="29139"/>
          <ac:picMkLst>
            <pc:docMk/>
            <pc:sldMk cId="1223241820" sldId="704"/>
            <ac:picMk id="59" creationId="{93AB9D29-6E50-4885-9527-6DD8C54BEAA4}"/>
          </ac:picMkLst>
        </pc:picChg>
        <pc:picChg chg="add mod">
          <ac:chgData name="박 종주" userId="ee80f6e723cc3280" providerId="LiveId" clId="{7E105C1E-7F42-478E-A2DD-207BC0BAF171}" dt="2020-05-15T00:58:50.195" v="32399" actId="1076"/>
          <ac:picMkLst>
            <pc:docMk/>
            <pc:sldMk cId="1223241820" sldId="704"/>
            <ac:picMk id="63" creationId="{CDB8E4DD-F44F-4809-92E9-F0F27C57BAF0}"/>
          </ac:picMkLst>
        </pc:picChg>
        <pc:picChg chg="mod">
          <ac:chgData name="박 종주" userId="ee80f6e723cc3280" providerId="LiveId" clId="{7E105C1E-7F42-478E-A2DD-207BC0BAF171}" dt="2020-05-15T00:59:16.969" v="32404"/>
          <ac:picMkLst>
            <pc:docMk/>
            <pc:sldMk cId="1223241820" sldId="704"/>
            <ac:picMk id="65" creationId="{E7F0D5BD-00BA-4F62-80E4-D26A669987C9}"/>
          </ac:picMkLst>
        </pc:picChg>
        <pc:picChg chg="mod">
          <ac:chgData name="박 종주" userId="ee80f6e723cc3280" providerId="LiveId" clId="{7E105C1E-7F42-478E-A2DD-207BC0BAF171}" dt="2020-05-15T00:59:23.882" v="32407"/>
          <ac:picMkLst>
            <pc:docMk/>
            <pc:sldMk cId="1223241820" sldId="704"/>
            <ac:picMk id="70" creationId="{83FEF072-E36F-424F-AD19-4C7E30075F20}"/>
          </ac:picMkLst>
        </pc:picChg>
        <pc:picChg chg="add del mod">
          <ac:chgData name="박 종주" userId="ee80f6e723cc3280" providerId="LiveId" clId="{7E105C1E-7F42-478E-A2DD-207BC0BAF171}" dt="2020-05-15T01:04:06.797" v="32412" actId="21"/>
          <ac:picMkLst>
            <pc:docMk/>
            <pc:sldMk cId="1223241820" sldId="704"/>
            <ac:picMk id="1026" creationId="{2AA09A6D-30C1-4149-80FA-4B87C2AA6F39}"/>
          </ac:picMkLst>
        </pc:picChg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4148047251" sldId="705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812430965" sldId="706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2660779567" sldId="707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2135236460" sldId="708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1549121903" sldId="709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814727484" sldId="710"/>
        </pc:sldMkLst>
      </pc:sldChg>
      <pc:sldChg chg="addSp delSp modSp add del">
        <pc:chgData name="박 종주" userId="ee80f6e723cc3280" providerId="LiveId" clId="{7E105C1E-7F42-478E-A2DD-207BC0BAF171}" dt="2020-05-06T01:06:13.512" v="3622" actId="47"/>
        <pc:sldMkLst>
          <pc:docMk/>
          <pc:sldMk cId="1087457735" sldId="711"/>
        </pc:sldMkLst>
        <pc:spChg chg="mod">
          <ac:chgData name="박 종주" userId="ee80f6e723cc3280" providerId="LiveId" clId="{7E105C1E-7F42-478E-A2DD-207BC0BAF171}" dt="2020-05-06T01:05:14.878" v="3616"/>
          <ac:spMkLst>
            <pc:docMk/>
            <pc:sldMk cId="1087457735" sldId="711"/>
            <ac:spMk id="2" creationId="{9B017461-FFCD-48E6-874F-9747BBDA9E15}"/>
          </ac:spMkLst>
        </pc:spChg>
        <pc:spChg chg="add mod">
          <ac:chgData name="박 종주" userId="ee80f6e723cc3280" providerId="LiveId" clId="{7E105C1E-7F42-478E-A2DD-207BC0BAF171}" dt="2020-05-06T01:05:14.878" v="3616"/>
          <ac:spMkLst>
            <pc:docMk/>
            <pc:sldMk cId="1087457735" sldId="711"/>
            <ac:spMk id="3" creationId="{756E4334-5525-4986-A27B-E7FE015350FC}"/>
          </ac:spMkLst>
        </pc:spChg>
        <pc:spChg chg="del">
          <ac:chgData name="박 종주" userId="ee80f6e723cc3280" providerId="LiveId" clId="{7E105C1E-7F42-478E-A2DD-207BC0BAF171}" dt="2020-04-29T07:51:38.165" v="2716" actId="478"/>
          <ac:spMkLst>
            <pc:docMk/>
            <pc:sldMk cId="1087457735" sldId="711"/>
            <ac:spMk id="4" creationId="{76418591-7C5E-48AC-9662-8DA01C953C06}"/>
          </ac:spMkLst>
        </pc:spChg>
        <pc:spChg chg="add">
          <ac:chgData name="박 종주" userId="ee80f6e723cc3280" providerId="LiveId" clId="{7E105C1E-7F42-478E-A2DD-207BC0BAF171}" dt="2020-04-29T06:02:31.974" v="286"/>
          <ac:spMkLst>
            <pc:docMk/>
            <pc:sldMk cId="1087457735" sldId="711"/>
            <ac:spMk id="21" creationId="{C68ED124-C08A-4ECC-BCEF-4A07D047927B}"/>
          </ac:spMkLst>
        </pc:spChg>
        <pc:spChg chg="add">
          <ac:chgData name="박 종주" userId="ee80f6e723cc3280" providerId="LiveId" clId="{7E105C1E-7F42-478E-A2DD-207BC0BAF171}" dt="2020-04-29T06:02:31.974" v="286"/>
          <ac:spMkLst>
            <pc:docMk/>
            <pc:sldMk cId="1087457735" sldId="711"/>
            <ac:spMk id="23" creationId="{91E183D3-E9AA-4316-BAB3-EA3952659B01}"/>
          </ac:spMkLst>
        </pc:spChg>
        <pc:spChg chg="add">
          <ac:chgData name="박 종주" userId="ee80f6e723cc3280" providerId="LiveId" clId="{7E105C1E-7F42-478E-A2DD-207BC0BAF171}" dt="2020-04-29T06:02:31.974" v="286"/>
          <ac:spMkLst>
            <pc:docMk/>
            <pc:sldMk cId="1087457735" sldId="711"/>
            <ac:spMk id="24" creationId="{A1264872-E2DD-4DA3-903A-65ED0EF83B1E}"/>
          </ac:spMkLst>
        </pc:spChg>
        <pc:spChg chg="add">
          <ac:chgData name="박 종주" userId="ee80f6e723cc3280" providerId="LiveId" clId="{7E105C1E-7F42-478E-A2DD-207BC0BAF171}" dt="2020-04-29T06:02:31.974" v="286"/>
          <ac:spMkLst>
            <pc:docMk/>
            <pc:sldMk cId="1087457735" sldId="711"/>
            <ac:spMk id="25" creationId="{17F9B498-A45F-4B23-9F95-400BD5947868}"/>
          </ac:spMkLst>
        </pc:spChg>
        <pc:spChg chg="add">
          <ac:chgData name="박 종주" userId="ee80f6e723cc3280" providerId="LiveId" clId="{7E105C1E-7F42-478E-A2DD-207BC0BAF171}" dt="2020-04-29T06:02:31.974" v="286"/>
          <ac:spMkLst>
            <pc:docMk/>
            <pc:sldMk cId="1087457735" sldId="711"/>
            <ac:spMk id="26" creationId="{3E36D85F-0777-4BA5-8989-4FECD07F447D}"/>
          </ac:spMkLst>
        </pc:spChg>
        <pc:spChg chg="add">
          <ac:chgData name="박 종주" userId="ee80f6e723cc3280" providerId="LiveId" clId="{7E105C1E-7F42-478E-A2DD-207BC0BAF171}" dt="2020-04-29T06:02:34.826" v="289"/>
          <ac:spMkLst>
            <pc:docMk/>
            <pc:sldMk cId="1087457735" sldId="711"/>
            <ac:spMk id="28" creationId="{2323D8FB-1ECC-47C3-A9C5-A08CCA5994B6}"/>
          </ac:spMkLst>
        </pc:spChg>
        <pc:spChg chg="add">
          <ac:chgData name="박 종주" userId="ee80f6e723cc3280" providerId="LiveId" clId="{7E105C1E-7F42-478E-A2DD-207BC0BAF171}" dt="2020-04-29T06:02:34.826" v="289"/>
          <ac:spMkLst>
            <pc:docMk/>
            <pc:sldMk cId="1087457735" sldId="711"/>
            <ac:spMk id="29" creationId="{D8AA596A-73AF-429D-9215-56450EB01F3D}"/>
          </ac:spMkLst>
        </pc:spChg>
        <pc:spChg chg="add">
          <ac:chgData name="박 종주" userId="ee80f6e723cc3280" providerId="LiveId" clId="{7E105C1E-7F42-478E-A2DD-207BC0BAF171}" dt="2020-04-29T06:02:34.826" v="289"/>
          <ac:spMkLst>
            <pc:docMk/>
            <pc:sldMk cId="1087457735" sldId="711"/>
            <ac:spMk id="31" creationId="{AC7D3334-A825-40CD-9899-A01E3F0216F6}"/>
          </ac:spMkLst>
        </pc:spChg>
        <pc:spChg chg="add">
          <ac:chgData name="박 종주" userId="ee80f6e723cc3280" providerId="LiveId" clId="{7E105C1E-7F42-478E-A2DD-207BC0BAF171}" dt="2020-04-29T06:02:34.826" v="289"/>
          <ac:spMkLst>
            <pc:docMk/>
            <pc:sldMk cId="1087457735" sldId="711"/>
            <ac:spMk id="32" creationId="{9ED752A7-8ED8-4F1F-B20E-11AFA83F443C}"/>
          </ac:spMkLst>
        </pc:spChg>
        <pc:spChg chg="add">
          <ac:chgData name="박 종주" userId="ee80f6e723cc3280" providerId="LiveId" clId="{7E105C1E-7F42-478E-A2DD-207BC0BAF171}" dt="2020-04-29T06:02:49.173" v="296"/>
          <ac:spMkLst>
            <pc:docMk/>
            <pc:sldMk cId="1087457735" sldId="711"/>
            <ac:spMk id="34" creationId="{7820FFDD-6921-4E02-BE70-29FAA4F6C9C7}"/>
          </ac:spMkLst>
        </pc:spChg>
        <pc:spChg chg="add">
          <ac:chgData name="박 종주" userId="ee80f6e723cc3280" providerId="LiveId" clId="{7E105C1E-7F42-478E-A2DD-207BC0BAF171}" dt="2020-04-29T06:02:49.173" v="296"/>
          <ac:spMkLst>
            <pc:docMk/>
            <pc:sldMk cId="1087457735" sldId="711"/>
            <ac:spMk id="35" creationId="{95EB4F43-E83E-41DC-8060-F3CC03E1A205}"/>
          </ac:spMkLst>
        </pc:spChg>
        <pc:spChg chg="add">
          <ac:chgData name="박 종주" userId="ee80f6e723cc3280" providerId="LiveId" clId="{7E105C1E-7F42-478E-A2DD-207BC0BAF171}" dt="2020-04-29T06:02:49.173" v="296"/>
          <ac:spMkLst>
            <pc:docMk/>
            <pc:sldMk cId="1087457735" sldId="711"/>
            <ac:spMk id="36" creationId="{B241FD4B-24FE-475E-8AD6-21542D7B84CA}"/>
          </ac:spMkLst>
        </pc:spChg>
        <pc:spChg chg="add">
          <ac:chgData name="박 종주" userId="ee80f6e723cc3280" providerId="LiveId" clId="{7E105C1E-7F42-478E-A2DD-207BC0BAF171}" dt="2020-04-29T06:02:49.173" v="296"/>
          <ac:spMkLst>
            <pc:docMk/>
            <pc:sldMk cId="1087457735" sldId="711"/>
            <ac:spMk id="37" creationId="{18B81D2C-443C-45E1-A518-693CFC2B5AED}"/>
          </ac:spMkLst>
        </pc:spChg>
        <pc:spChg chg="add mod">
          <ac:chgData name="박 종주" userId="ee80f6e723cc3280" providerId="LiveId" clId="{7E105C1E-7F42-478E-A2DD-207BC0BAF171}" dt="2020-04-29T06:09:49.973" v="473"/>
          <ac:spMkLst>
            <pc:docMk/>
            <pc:sldMk cId="1087457735" sldId="711"/>
            <ac:spMk id="43" creationId="{1DACA092-19D3-4460-972A-DF8DFB96BA8C}"/>
          </ac:spMkLst>
        </pc:spChg>
        <pc:spChg chg="add del mod">
          <ac:chgData name="박 종주" userId="ee80f6e723cc3280" providerId="LiveId" clId="{7E105C1E-7F42-478E-A2DD-207BC0BAF171}" dt="2020-04-29T06:09:06.236" v="362" actId="478"/>
          <ac:spMkLst>
            <pc:docMk/>
            <pc:sldMk cId="1087457735" sldId="711"/>
            <ac:spMk id="44" creationId="{FDD8BFDF-1DFC-48AC-A3BB-001BAEC31B3D}"/>
          </ac:spMkLst>
        </pc:spChg>
        <pc:spChg chg="add mod">
          <ac:chgData name="박 종주" userId="ee80f6e723cc3280" providerId="LiveId" clId="{7E105C1E-7F42-478E-A2DD-207BC0BAF171}" dt="2020-04-29T06:09:50.854" v="483" actId="20577"/>
          <ac:spMkLst>
            <pc:docMk/>
            <pc:sldMk cId="1087457735" sldId="711"/>
            <ac:spMk id="45" creationId="{831FFEC4-6A71-4DB7-9885-4BB7144853E3}"/>
          </ac:spMkLst>
        </pc:spChg>
        <pc:spChg chg="add del mod">
          <ac:chgData name="박 종주" userId="ee80f6e723cc3280" providerId="LiveId" clId="{7E105C1E-7F42-478E-A2DD-207BC0BAF171}" dt="2020-04-29T06:09:04.007" v="359" actId="478"/>
          <ac:spMkLst>
            <pc:docMk/>
            <pc:sldMk cId="1087457735" sldId="711"/>
            <ac:spMk id="46" creationId="{C9FC1067-7AB6-4B2E-88DA-60A303C2545E}"/>
          </ac:spMkLst>
        </pc:spChg>
        <pc:spChg chg="add mod">
          <ac:chgData name="박 종주" userId="ee80f6e723cc3280" providerId="LiveId" clId="{7E105C1E-7F42-478E-A2DD-207BC0BAF171}" dt="2020-04-29T06:09:20.557" v="411" actId="404"/>
          <ac:spMkLst>
            <pc:docMk/>
            <pc:sldMk cId="1087457735" sldId="711"/>
            <ac:spMk id="47" creationId="{5C5E5633-EE6F-4018-B414-6DE05EA8E990}"/>
          </ac:spMkLst>
        </pc:spChg>
        <pc:spChg chg="add del mod">
          <ac:chgData name="박 종주" userId="ee80f6e723cc3280" providerId="LiveId" clId="{7E105C1E-7F42-478E-A2DD-207BC0BAF171}" dt="2020-04-29T06:09:02.139" v="356" actId="478"/>
          <ac:spMkLst>
            <pc:docMk/>
            <pc:sldMk cId="1087457735" sldId="711"/>
            <ac:spMk id="48" creationId="{328F2C41-3E15-4399-9EAA-86990A7B519C}"/>
          </ac:spMkLst>
        </pc:spChg>
        <pc:spChg chg="add del">
          <ac:chgData name="박 종주" userId="ee80f6e723cc3280" providerId="LiveId" clId="{7E105C1E-7F42-478E-A2DD-207BC0BAF171}" dt="2020-04-29T06:08:55.041" v="352" actId="478"/>
          <ac:spMkLst>
            <pc:docMk/>
            <pc:sldMk cId="1087457735" sldId="711"/>
            <ac:spMk id="49" creationId="{5AC87412-E0F3-4967-9A49-19A61E71D4F9}"/>
          </ac:spMkLst>
        </pc:spChg>
        <pc:spChg chg="add del mod">
          <ac:chgData name="박 종주" userId="ee80f6e723cc3280" providerId="LiveId" clId="{7E105C1E-7F42-478E-A2DD-207BC0BAF171}" dt="2020-04-29T06:08:57.642" v="353" actId="478"/>
          <ac:spMkLst>
            <pc:docMk/>
            <pc:sldMk cId="1087457735" sldId="711"/>
            <ac:spMk id="50" creationId="{BA6FBDA1-79AE-4F37-AD28-BDACF075C7EC}"/>
          </ac:spMkLst>
        </pc:spChg>
        <pc:spChg chg="add">
          <ac:chgData name="박 종주" userId="ee80f6e723cc3280" providerId="LiveId" clId="{7E105C1E-7F42-478E-A2DD-207BC0BAF171}" dt="2020-04-29T06:03:26.786" v="309"/>
          <ac:spMkLst>
            <pc:docMk/>
            <pc:sldMk cId="1087457735" sldId="711"/>
            <ac:spMk id="52" creationId="{42D04112-EFF7-4BBF-8F99-722F00971FCE}"/>
          </ac:spMkLst>
        </pc:spChg>
        <pc:spChg chg="add">
          <ac:chgData name="박 종주" userId="ee80f6e723cc3280" providerId="LiveId" clId="{7E105C1E-7F42-478E-A2DD-207BC0BAF171}" dt="2020-04-29T06:03:26.786" v="309"/>
          <ac:spMkLst>
            <pc:docMk/>
            <pc:sldMk cId="1087457735" sldId="711"/>
            <ac:spMk id="53" creationId="{3F76DF35-AE23-4E8D-84F9-94F3E70B20E1}"/>
          </ac:spMkLst>
        </pc:spChg>
        <pc:spChg chg="add">
          <ac:chgData name="박 종주" userId="ee80f6e723cc3280" providerId="LiveId" clId="{7E105C1E-7F42-478E-A2DD-207BC0BAF171}" dt="2020-04-29T06:03:26.786" v="309"/>
          <ac:spMkLst>
            <pc:docMk/>
            <pc:sldMk cId="1087457735" sldId="711"/>
            <ac:spMk id="54" creationId="{DB4C73B7-65E1-454B-8B77-570D79EC5877}"/>
          </ac:spMkLst>
        </pc:spChg>
        <pc:spChg chg="add">
          <ac:chgData name="박 종주" userId="ee80f6e723cc3280" providerId="LiveId" clId="{7E105C1E-7F42-478E-A2DD-207BC0BAF171}" dt="2020-04-29T06:04:19.186" v="317"/>
          <ac:spMkLst>
            <pc:docMk/>
            <pc:sldMk cId="1087457735" sldId="711"/>
            <ac:spMk id="56" creationId="{EF59CFE7-F0CB-4673-8D9B-B8D6A47A8558}"/>
          </ac:spMkLst>
        </pc:spChg>
        <pc:spChg chg="add">
          <ac:chgData name="박 종주" userId="ee80f6e723cc3280" providerId="LiveId" clId="{7E105C1E-7F42-478E-A2DD-207BC0BAF171}" dt="2020-04-29T06:04:19.186" v="317"/>
          <ac:spMkLst>
            <pc:docMk/>
            <pc:sldMk cId="1087457735" sldId="711"/>
            <ac:spMk id="57" creationId="{4328EE39-07BD-40BD-BBEF-B0001683519A}"/>
          </ac:spMkLst>
        </pc:spChg>
        <pc:spChg chg="add">
          <ac:chgData name="박 종주" userId="ee80f6e723cc3280" providerId="LiveId" clId="{7E105C1E-7F42-478E-A2DD-207BC0BAF171}" dt="2020-04-29T06:04:19.186" v="317"/>
          <ac:spMkLst>
            <pc:docMk/>
            <pc:sldMk cId="1087457735" sldId="711"/>
            <ac:spMk id="58" creationId="{796B237E-81C2-4FA0-AA23-6F6A74774720}"/>
          </ac:spMkLst>
        </pc:spChg>
        <pc:spChg chg="add">
          <ac:chgData name="박 종주" userId="ee80f6e723cc3280" providerId="LiveId" clId="{7E105C1E-7F42-478E-A2DD-207BC0BAF171}" dt="2020-04-29T06:04:19.186" v="317"/>
          <ac:spMkLst>
            <pc:docMk/>
            <pc:sldMk cId="1087457735" sldId="711"/>
            <ac:spMk id="59" creationId="{D3987B0C-A841-4755-83DE-687E2C7B62D7}"/>
          </ac:spMkLst>
        </pc:spChg>
        <pc:spChg chg="add">
          <ac:chgData name="박 종주" userId="ee80f6e723cc3280" providerId="LiveId" clId="{7E105C1E-7F42-478E-A2DD-207BC0BAF171}" dt="2020-04-29T06:04:47.465" v="323"/>
          <ac:spMkLst>
            <pc:docMk/>
            <pc:sldMk cId="1087457735" sldId="711"/>
            <ac:spMk id="65" creationId="{E486BF24-6FF7-4A67-9B84-BEA22BD5D751}"/>
          </ac:spMkLst>
        </pc:spChg>
        <pc:spChg chg="add">
          <ac:chgData name="박 종주" userId="ee80f6e723cc3280" providerId="LiveId" clId="{7E105C1E-7F42-478E-A2DD-207BC0BAF171}" dt="2020-04-29T06:04:47.465" v="323"/>
          <ac:spMkLst>
            <pc:docMk/>
            <pc:sldMk cId="1087457735" sldId="711"/>
            <ac:spMk id="66" creationId="{7BB66AC8-8AD6-4CD7-8E8B-364F9659A5D5}"/>
          </ac:spMkLst>
        </pc:spChg>
        <pc:spChg chg="add">
          <ac:chgData name="박 종주" userId="ee80f6e723cc3280" providerId="LiveId" clId="{7E105C1E-7F42-478E-A2DD-207BC0BAF171}" dt="2020-04-29T06:04:47.465" v="323"/>
          <ac:spMkLst>
            <pc:docMk/>
            <pc:sldMk cId="1087457735" sldId="711"/>
            <ac:spMk id="67" creationId="{C4A0D982-90FF-424D-9B37-7B00C6A97D47}"/>
          </ac:spMkLst>
        </pc:spChg>
        <pc:spChg chg="add">
          <ac:chgData name="박 종주" userId="ee80f6e723cc3280" providerId="LiveId" clId="{7E105C1E-7F42-478E-A2DD-207BC0BAF171}" dt="2020-04-29T06:04:47.465" v="323"/>
          <ac:spMkLst>
            <pc:docMk/>
            <pc:sldMk cId="1087457735" sldId="711"/>
            <ac:spMk id="68" creationId="{26F787CE-68AA-4A52-9C17-518EA63D8060}"/>
          </ac:spMkLst>
        </pc:spChg>
        <pc:spChg chg="add">
          <ac:chgData name="박 종주" userId="ee80f6e723cc3280" providerId="LiveId" clId="{7E105C1E-7F42-478E-A2DD-207BC0BAF171}" dt="2020-04-29T06:04:47.465" v="323"/>
          <ac:spMkLst>
            <pc:docMk/>
            <pc:sldMk cId="1087457735" sldId="711"/>
            <ac:spMk id="69" creationId="{53BFD1E7-A511-4D24-93EC-05F644B6E834}"/>
          </ac:spMkLst>
        </pc:spChg>
        <pc:spChg chg="add">
          <ac:chgData name="박 종주" userId="ee80f6e723cc3280" providerId="LiveId" clId="{7E105C1E-7F42-478E-A2DD-207BC0BAF171}" dt="2020-04-29T06:04:47.465" v="323"/>
          <ac:spMkLst>
            <pc:docMk/>
            <pc:sldMk cId="1087457735" sldId="711"/>
            <ac:spMk id="70" creationId="{1B268083-DC8E-4609-BDA9-9B46FECBC953}"/>
          </ac:spMkLst>
        </pc:spChg>
        <pc:spChg chg="add">
          <ac:chgData name="박 종주" userId="ee80f6e723cc3280" providerId="LiveId" clId="{7E105C1E-7F42-478E-A2DD-207BC0BAF171}" dt="2020-04-29T06:04:47.465" v="323"/>
          <ac:spMkLst>
            <pc:docMk/>
            <pc:sldMk cId="1087457735" sldId="711"/>
            <ac:spMk id="71" creationId="{DF59609A-DFD8-4610-807F-863E14338E66}"/>
          </ac:spMkLst>
        </pc:spChg>
        <pc:spChg chg="add">
          <ac:chgData name="박 종주" userId="ee80f6e723cc3280" providerId="LiveId" clId="{7E105C1E-7F42-478E-A2DD-207BC0BAF171}" dt="2020-04-29T06:04:47.465" v="323"/>
          <ac:spMkLst>
            <pc:docMk/>
            <pc:sldMk cId="1087457735" sldId="711"/>
            <ac:spMk id="72" creationId="{9FE192BA-DDF3-4EEF-9D2D-5AB45556B659}"/>
          </ac:spMkLst>
        </pc:spChg>
        <pc:spChg chg="add mod">
          <ac:chgData name="박 종주" userId="ee80f6e723cc3280" providerId="LiveId" clId="{7E105C1E-7F42-478E-A2DD-207BC0BAF171}" dt="2020-05-06T00:52:19.358" v="3426" actId="1076"/>
          <ac:spMkLst>
            <pc:docMk/>
            <pc:sldMk cId="1087457735" sldId="711"/>
            <ac:spMk id="73" creationId="{E1149B28-2319-41E3-BBF0-FEF8380C1C55}"/>
          </ac:spMkLst>
        </pc:spChg>
        <pc:spChg chg="add mod">
          <ac:chgData name="박 종주" userId="ee80f6e723cc3280" providerId="LiveId" clId="{7E105C1E-7F42-478E-A2DD-207BC0BAF171}" dt="2020-05-06T00:52:19.358" v="3426" actId="1076"/>
          <ac:spMkLst>
            <pc:docMk/>
            <pc:sldMk cId="1087457735" sldId="711"/>
            <ac:spMk id="79" creationId="{428F561F-002E-40A1-AB08-AFB8323EDF81}"/>
          </ac:spMkLst>
        </pc:spChg>
        <pc:spChg chg="add del mod">
          <ac:chgData name="박 종주" userId="ee80f6e723cc3280" providerId="LiveId" clId="{7E105C1E-7F42-478E-A2DD-207BC0BAF171}" dt="2020-04-29T06:11:05.978" v="608" actId="478"/>
          <ac:spMkLst>
            <pc:docMk/>
            <pc:sldMk cId="1087457735" sldId="711"/>
            <ac:spMk id="80" creationId="{73A4C3F9-F8F1-4A0C-BB31-77ED32E60CB6}"/>
          </ac:spMkLst>
        </pc:spChg>
        <pc:spChg chg="add mod">
          <ac:chgData name="박 종주" userId="ee80f6e723cc3280" providerId="LiveId" clId="{7E105C1E-7F42-478E-A2DD-207BC0BAF171}" dt="2020-05-06T00:52:19.358" v="3426" actId="1076"/>
          <ac:spMkLst>
            <pc:docMk/>
            <pc:sldMk cId="1087457735" sldId="711"/>
            <ac:spMk id="81" creationId="{4E1B9AB3-D546-46E4-BCD1-B26F908A5A28}"/>
          </ac:spMkLst>
        </pc:spChg>
        <pc:spChg chg="add del mod">
          <ac:chgData name="박 종주" userId="ee80f6e723cc3280" providerId="LiveId" clId="{7E105C1E-7F42-478E-A2DD-207BC0BAF171}" dt="2020-04-29T06:11:04.020" v="605" actId="478"/>
          <ac:spMkLst>
            <pc:docMk/>
            <pc:sldMk cId="1087457735" sldId="711"/>
            <ac:spMk id="82" creationId="{93756EE7-5CFF-42FF-81D0-CA6227F9D76B}"/>
          </ac:spMkLst>
        </pc:spChg>
        <pc:spChg chg="add del mod">
          <ac:chgData name="박 종주" userId="ee80f6e723cc3280" providerId="LiveId" clId="{7E105C1E-7F42-478E-A2DD-207BC0BAF171}" dt="2020-05-06T00:52:19.358" v="3426" actId="1076"/>
          <ac:spMkLst>
            <pc:docMk/>
            <pc:sldMk cId="1087457735" sldId="711"/>
            <ac:spMk id="83" creationId="{DB5E82F9-2C94-42F2-8663-C623CA898543}"/>
          </ac:spMkLst>
        </pc:spChg>
        <pc:spChg chg="add del mod">
          <ac:chgData name="박 종주" userId="ee80f6e723cc3280" providerId="LiveId" clId="{7E105C1E-7F42-478E-A2DD-207BC0BAF171}" dt="2020-04-29T06:11:02.282" v="602" actId="478"/>
          <ac:spMkLst>
            <pc:docMk/>
            <pc:sldMk cId="1087457735" sldId="711"/>
            <ac:spMk id="84" creationId="{11D9CB54-C689-4485-A360-5E469F767DB5}"/>
          </ac:spMkLst>
        </pc:spChg>
        <pc:spChg chg="add mod">
          <ac:chgData name="박 종주" userId="ee80f6e723cc3280" providerId="LiveId" clId="{7E105C1E-7F42-478E-A2DD-207BC0BAF171}" dt="2020-05-06T00:52:19.358" v="3426" actId="1076"/>
          <ac:spMkLst>
            <pc:docMk/>
            <pc:sldMk cId="1087457735" sldId="711"/>
            <ac:spMk id="85" creationId="{601D3766-1F20-4A06-AC25-F1EE55CEDCFC}"/>
          </ac:spMkLst>
        </pc:spChg>
        <pc:spChg chg="add del mod">
          <ac:chgData name="박 종주" userId="ee80f6e723cc3280" providerId="LiveId" clId="{7E105C1E-7F42-478E-A2DD-207BC0BAF171}" dt="2020-04-29T06:10:56.236" v="597" actId="478"/>
          <ac:spMkLst>
            <pc:docMk/>
            <pc:sldMk cId="1087457735" sldId="711"/>
            <ac:spMk id="86" creationId="{5E455527-FED4-4A47-A2C8-9D7469D0749F}"/>
          </ac:spMkLst>
        </pc:spChg>
        <pc:spChg chg="add mod modVis">
          <ac:chgData name="박 종주" userId="ee80f6e723cc3280" providerId="LiveId" clId="{7E105C1E-7F42-478E-A2DD-207BC0BAF171}" dt="2020-04-29T06:15:47.177" v="739" actId="6549"/>
          <ac:spMkLst>
            <pc:docMk/>
            <pc:sldMk cId="1087457735" sldId="711"/>
            <ac:spMk id="90" creationId="{F9F769C7-DC20-4622-9BA4-0285AFACF281}"/>
          </ac:spMkLst>
        </pc:spChg>
        <pc:spChg chg="add mod modVis">
          <ac:chgData name="박 종주" userId="ee80f6e723cc3280" providerId="LiveId" clId="{7E105C1E-7F42-478E-A2DD-207BC0BAF171}" dt="2020-04-29T06:15:44.013" v="738"/>
          <ac:spMkLst>
            <pc:docMk/>
            <pc:sldMk cId="1087457735" sldId="711"/>
            <ac:spMk id="91" creationId="{FA81E571-2D36-444F-8CB5-8C083ECEFDA7}"/>
          </ac:spMkLst>
        </pc:spChg>
        <pc:spChg chg="add mod modVis">
          <ac:chgData name="박 종주" userId="ee80f6e723cc3280" providerId="LiveId" clId="{7E105C1E-7F42-478E-A2DD-207BC0BAF171}" dt="2020-04-29T06:15:44.013" v="738"/>
          <ac:spMkLst>
            <pc:docMk/>
            <pc:sldMk cId="1087457735" sldId="711"/>
            <ac:spMk id="92" creationId="{CD3CF4C3-3674-4C97-AAF0-E49E0987802E}"/>
          </ac:spMkLst>
        </pc:spChg>
        <pc:spChg chg="add mod modVis">
          <ac:chgData name="박 종주" userId="ee80f6e723cc3280" providerId="LiveId" clId="{7E105C1E-7F42-478E-A2DD-207BC0BAF171}" dt="2020-04-29T06:15:44.013" v="738"/>
          <ac:spMkLst>
            <pc:docMk/>
            <pc:sldMk cId="1087457735" sldId="711"/>
            <ac:spMk id="93" creationId="{4226C2A5-D8E9-4C84-BE13-F82A987AA1B9}"/>
          </ac:spMkLst>
        </pc:spChg>
        <pc:spChg chg="add mod">
          <ac:chgData name="박 종주" userId="ee80f6e723cc3280" providerId="LiveId" clId="{7E105C1E-7F42-478E-A2DD-207BC0BAF171}" dt="2020-05-06T00:52:19.358" v="3426" actId="1076"/>
          <ac:spMkLst>
            <pc:docMk/>
            <pc:sldMk cId="1087457735" sldId="711"/>
            <ac:spMk id="95" creationId="{57BFCCF7-CF31-45CC-80B0-AD4E38C2C962}"/>
          </ac:spMkLst>
        </pc:spChg>
        <pc:spChg chg="add mod">
          <ac:chgData name="박 종주" userId="ee80f6e723cc3280" providerId="LiveId" clId="{7E105C1E-7F42-478E-A2DD-207BC0BAF171}" dt="2020-05-06T00:52:19.358" v="3426" actId="1076"/>
          <ac:spMkLst>
            <pc:docMk/>
            <pc:sldMk cId="1087457735" sldId="711"/>
            <ac:spMk id="96" creationId="{E11F322D-2FA9-49C1-8BBF-DEFC39209964}"/>
          </ac:spMkLst>
        </pc:spChg>
        <pc:spChg chg="add mod">
          <ac:chgData name="박 종주" userId="ee80f6e723cc3280" providerId="LiveId" clId="{7E105C1E-7F42-478E-A2DD-207BC0BAF171}" dt="2020-05-06T00:52:19.358" v="3426" actId="1076"/>
          <ac:spMkLst>
            <pc:docMk/>
            <pc:sldMk cId="1087457735" sldId="711"/>
            <ac:spMk id="97" creationId="{B9034772-399B-4CBE-9C5E-B37A5ABEC12E}"/>
          </ac:spMkLst>
        </pc:spChg>
        <pc:spChg chg="add del mod">
          <ac:chgData name="박 종주" userId="ee80f6e723cc3280" providerId="LiveId" clId="{7E105C1E-7F42-478E-A2DD-207BC0BAF171}" dt="2020-04-29T07:37:04.448" v="2340" actId="21"/>
          <ac:spMkLst>
            <pc:docMk/>
            <pc:sldMk cId="1087457735" sldId="711"/>
            <ac:spMk id="114" creationId="{88E81C7B-0CD9-441F-8619-868810A8ED11}"/>
          </ac:spMkLst>
        </pc:spChg>
        <pc:spChg chg="add del mod">
          <ac:chgData name="박 종주" userId="ee80f6e723cc3280" providerId="LiveId" clId="{7E105C1E-7F42-478E-A2DD-207BC0BAF171}" dt="2020-04-29T07:27:47.255" v="2169" actId="478"/>
          <ac:spMkLst>
            <pc:docMk/>
            <pc:sldMk cId="1087457735" sldId="711"/>
            <ac:spMk id="115" creationId="{026E71A1-FA34-4C6E-ACB0-3C2CC3321668}"/>
          </ac:spMkLst>
        </pc:spChg>
        <pc:spChg chg="add del mod">
          <ac:chgData name="박 종주" userId="ee80f6e723cc3280" providerId="LiveId" clId="{7E105C1E-7F42-478E-A2DD-207BC0BAF171}" dt="2020-04-29T07:27:47.255" v="2169" actId="478"/>
          <ac:spMkLst>
            <pc:docMk/>
            <pc:sldMk cId="1087457735" sldId="711"/>
            <ac:spMk id="116" creationId="{D631CE12-E718-441A-ACD1-B8FFB897BE3A}"/>
          </ac:spMkLst>
        </pc:spChg>
        <pc:spChg chg="add del mod">
          <ac:chgData name="박 종주" userId="ee80f6e723cc3280" providerId="LiveId" clId="{7E105C1E-7F42-478E-A2DD-207BC0BAF171}" dt="2020-04-29T07:27:47.255" v="2169" actId="478"/>
          <ac:spMkLst>
            <pc:docMk/>
            <pc:sldMk cId="1087457735" sldId="711"/>
            <ac:spMk id="117" creationId="{02F11106-2767-4689-AB27-2F7329100923}"/>
          </ac:spMkLst>
        </pc:spChg>
        <pc:spChg chg="add del mod">
          <ac:chgData name="박 종주" userId="ee80f6e723cc3280" providerId="LiveId" clId="{7E105C1E-7F42-478E-A2DD-207BC0BAF171}" dt="2020-04-29T07:37:04.448" v="2340" actId="21"/>
          <ac:spMkLst>
            <pc:docMk/>
            <pc:sldMk cId="1087457735" sldId="711"/>
            <ac:spMk id="118" creationId="{FDE2F87C-30E9-4A3C-A8CB-98EEEDE82702}"/>
          </ac:spMkLst>
        </pc:spChg>
        <pc:spChg chg="add del mod">
          <ac:chgData name="박 종주" userId="ee80f6e723cc3280" providerId="LiveId" clId="{7E105C1E-7F42-478E-A2DD-207BC0BAF171}" dt="2020-04-29T07:37:04.448" v="2340" actId="21"/>
          <ac:spMkLst>
            <pc:docMk/>
            <pc:sldMk cId="1087457735" sldId="711"/>
            <ac:spMk id="119" creationId="{550C12EB-D5BB-4389-9B20-1F85D8DAD90C}"/>
          </ac:spMkLst>
        </pc:spChg>
        <pc:spChg chg="add del mod">
          <ac:chgData name="박 종주" userId="ee80f6e723cc3280" providerId="LiveId" clId="{7E105C1E-7F42-478E-A2DD-207BC0BAF171}" dt="2020-04-29T07:37:04.448" v="2340" actId="21"/>
          <ac:spMkLst>
            <pc:docMk/>
            <pc:sldMk cId="1087457735" sldId="711"/>
            <ac:spMk id="120" creationId="{2E5A7E74-31C7-4A10-B13F-70F6657BD61F}"/>
          </ac:spMkLst>
        </pc:spChg>
        <pc:spChg chg="add mod">
          <ac:chgData name="박 종주" userId="ee80f6e723cc3280" providerId="LiveId" clId="{7E105C1E-7F42-478E-A2DD-207BC0BAF171}" dt="2020-04-29T07:29:00.808" v="2203" actId="571"/>
          <ac:spMkLst>
            <pc:docMk/>
            <pc:sldMk cId="1087457735" sldId="711"/>
            <ac:spMk id="121" creationId="{DBF289C5-7F05-4A29-8D7C-293EBC892D14}"/>
          </ac:spMkLst>
        </pc:spChg>
        <pc:spChg chg="add del">
          <ac:chgData name="박 종주" userId="ee80f6e723cc3280" providerId="LiveId" clId="{7E105C1E-7F42-478E-A2DD-207BC0BAF171}" dt="2020-04-29T07:32:13.166" v="2247"/>
          <ac:spMkLst>
            <pc:docMk/>
            <pc:sldMk cId="1087457735" sldId="711"/>
            <ac:spMk id="122" creationId="{631A7985-EE88-4284-BFF1-C79166A907F0}"/>
          </ac:spMkLst>
        </pc:spChg>
        <pc:spChg chg="add mod">
          <ac:chgData name="박 종주" userId="ee80f6e723cc3280" providerId="LiveId" clId="{7E105C1E-7F42-478E-A2DD-207BC0BAF171}" dt="2020-04-29T08:01:16.920" v="2798" actId="1076"/>
          <ac:spMkLst>
            <pc:docMk/>
            <pc:sldMk cId="1087457735" sldId="711"/>
            <ac:spMk id="123" creationId="{6141D55C-B4DB-4AD1-9554-52CC0123AF2E}"/>
          </ac:spMkLst>
        </pc:spChg>
        <pc:spChg chg="add del mod">
          <ac:chgData name="박 종주" userId="ee80f6e723cc3280" providerId="LiveId" clId="{7E105C1E-7F42-478E-A2DD-207BC0BAF171}" dt="2020-04-29T07:39:04.500" v="2355" actId="478"/>
          <ac:spMkLst>
            <pc:docMk/>
            <pc:sldMk cId="1087457735" sldId="711"/>
            <ac:spMk id="124" creationId="{ED3AE2A9-8CEC-4C97-B89B-40DC917E7D09}"/>
          </ac:spMkLst>
        </pc:spChg>
        <pc:spChg chg="add mod">
          <ac:chgData name="박 종주" userId="ee80f6e723cc3280" providerId="LiveId" clId="{7E105C1E-7F42-478E-A2DD-207BC0BAF171}" dt="2020-04-29T08:00:00.459" v="2790" actId="2711"/>
          <ac:spMkLst>
            <pc:docMk/>
            <pc:sldMk cId="1087457735" sldId="711"/>
            <ac:spMk id="125" creationId="{7458E954-C379-48D9-817A-484F1242A27B}"/>
          </ac:spMkLst>
        </pc:spChg>
        <pc:spChg chg="add mod">
          <ac:chgData name="박 종주" userId="ee80f6e723cc3280" providerId="LiveId" clId="{7E105C1E-7F42-478E-A2DD-207BC0BAF171}" dt="2020-04-29T07:39:54.868" v="2383"/>
          <ac:spMkLst>
            <pc:docMk/>
            <pc:sldMk cId="1087457735" sldId="711"/>
            <ac:spMk id="126" creationId="{97BF5843-3252-4D8A-BF80-D33EB1BFC708}"/>
          </ac:spMkLst>
        </pc:spChg>
        <pc:spChg chg="add">
          <ac:chgData name="박 종주" userId="ee80f6e723cc3280" providerId="LiveId" clId="{7E105C1E-7F42-478E-A2DD-207BC0BAF171}" dt="2020-04-29T07:40:01.766" v="2384"/>
          <ac:spMkLst>
            <pc:docMk/>
            <pc:sldMk cId="1087457735" sldId="711"/>
            <ac:spMk id="129" creationId="{71D05DA3-567E-476D-BB09-0D2B073CBF88}"/>
          </ac:spMkLst>
        </pc:spChg>
        <pc:spChg chg="add">
          <ac:chgData name="박 종주" userId="ee80f6e723cc3280" providerId="LiveId" clId="{7E105C1E-7F42-478E-A2DD-207BC0BAF171}" dt="2020-04-29T07:40:01.766" v="2384"/>
          <ac:spMkLst>
            <pc:docMk/>
            <pc:sldMk cId="1087457735" sldId="711"/>
            <ac:spMk id="130" creationId="{3869CA43-1BE1-46A9-ADA0-9A8C8F5A8D3D}"/>
          </ac:spMkLst>
        </pc:spChg>
        <pc:spChg chg="add">
          <ac:chgData name="박 종주" userId="ee80f6e723cc3280" providerId="LiveId" clId="{7E105C1E-7F42-478E-A2DD-207BC0BAF171}" dt="2020-04-29T07:40:01.766" v="2384"/>
          <ac:spMkLst>
            <pc:docMk/>
            <pc:sldMk cId="1087457735" sldId="711"/>
            <ac:spMk id="131" creationId="{BF396E8F-21BB-4BA1-A0E9-B387C214F562}"/>
          </ac:spMkLst>
        </pc:spChg>
        <pc:spChg chg="add">
          <ac:chgData name="박 종주" userId="ee80f6e723cc3280" providerId="LiveId" clId="{7E105C1E-7F42-478E-A2DD-207BC0BAF171}" dt="2020-04-29T07:40:01.766" v="2384"/>
          <ac:spMkLst>
            <pc:docMk/>
            <pc:sldMk cId="1087457735" sldId="711"/>
            <ac:spMk id="132" creationId="{71C540C5-6E56-434F-8B1F-E26BB152D24D}"/>
          </ac:spMkLst>
        </pc:spChg>
        <pc:spChg chg="add del mod">
          <ac:chgData name="박 종주" userId="ee80f6e723cc3280" providerId="LiveId" clId="{7E105C1E-7F42-478E-A2DD-207BC0BAF171}" dt="2020-04-29T07:40:10.082" v="2398" actId="478"/>
          <ac:spMkLst>
            <pc:docMk/>
            <pc:sldMk cId="1087457735" sldId="711"/>
            <ac:spMk id="133" creationId="{4AEE3FFB-00FB-480B-9CAE-92BACF187D90}"/>
          </ac:spMkLst>
        </pc:spChg>
        <pc:spChg chg="add">
          <ac:chgData name="박 종주" userId="ee80f6e723cc3280" providerId="LiveId" clId="{7E105C1E-7F42-478E-A2DD-207BC0BAF171}" dt="2020-04-29T07:40:17.091" v="2399"/>
          <ac:spMkLst>
            <pc:docMk/>
            <pc:sldMk cId="1087457735" sldId="711"/>
            <ac:spMk id="135" creationId="{2463A72C-FAF0-44B2-A61F-F33533F43D0D}"/>
          </ac:spMkLst>
        </pc:spChg>
        <pc:spChg chg="add">
          <ac:chgData name="박 종주" userId="ee80f6e723cc3280" providerId="LiveId" clId="{7E105C1E-7F42-478E-A2DD-207BC0BAF171}" dt="2020-04-29T07:40:17.091" v="2399"/>
          <ac:spMkLst>
            <pc:docMk/>
            <pc:sldMk cId="1087457735" sldId="711"/>
            <ac:spMk id="136" creationId="{C06C4426-C85C-422D-B196-BD6F32754C76}"/>
          </ac:spMkLst>
        </pc:spChg>
        <pc:spChg chg="add mod">
          <ac:chgData name="박 종주" userId="ee80f6e723cc3280" providerId="LiveId" clId="{7E105C1E-7F42-478E-A2DD-207BC0BAF171}" dt="2020-05-06T00:52:19.358" v="3426" actId="1076"/>
          <ac:spMkLst>
            <pc:docMk/>
            <pc:sldMk cId="1087457735" sldId="711"/>
            <ac:spMk id="137" creationId="{DC979194-16E0-42AC-B99F-E63276FF6305}"/>
          </ac:spMkLst>
        </pc:spChg>
        <pc:spChg chg="add mod">
          <ac:chgData name="박 종주" userId="ee80f6e723cc3280" providerId="LiveId" clId="{7E105C1E-7F42-478E-A2DD-207BC0BAF171}" dt="2020-05-06T00:52:19.358" v="3426" actId="1076"/>
          <ac:spMkLst>
            <pc:docMk/>
            <pc:sldMk cId="1087457735" sldId="711"/>
            <ac:spMk id="138" creationId="{03ADDB45-77C7-477B-B5C8-97BBFE75EA0B}"/>
          </ac:spMkLst>
        </pc:spChg>
        <pc:spChg chg="add del mod">
          <ac:chgData name="박 종주" userId="ee80f6e723cc3280" providerId="LiveId" clId="{7E105C1E-7F42-478E-A2DD-207BC0BAF171}" dt="2020-04-29T07:45:12.460" v="2623" actId="478"/>
          <ac:spMkLst>
            <pc:docMk/>
            <pc:sldMk cId="1087457735" sldId="711"/>
            <ac:spMk id="140" creationId="{198EEF4A-63D1-45E5-A07C-69AB0D6D278A}"/>
          </ac:spMkLst>
        </pc:spChg>
        <pc:spChg chg="add">
          <ac:chgData name="박 종주" userId="ee80f6e723cc3280" providerId="LiveId" clId="{7E105C1E-7F42-478E-A2DD-207BC0BAF171}" dt="2020-04-29T07:44:20.023" v="2599"/>
          <ac:spMkLst>
            <pc:docMk/>
            <pc:sldMk cId="1087457735" sldId="711"/>
            <ac:spMk id="142" creationId="{EBE0457E-9942-40E3-A98B-03FA4ED0E547}"/>
          </ac:spMkLst>
        </pc:spChg>
        <pc:spChg chg="add">
          <ac:chgData name="박 종주" userId="ee80f6e723cc3280" providerId="LiveId" clId="{7E105C1E-7F42-478E-A2DD-207BC0BAF171}" dt="2020-04-29T07:44:20.023" v="2599"/>
          <ac:spMkLst>
            <pc:docMk/>
            <pc:sldMk cId="1087457735" sldId="711"/>
            <ac:spMk id="145" creationId="{AFE61B64-2900-43C6-AA01-B095C24A57CC}"/>
          </ac:spMkLst>
        </pc:spChg>
        <pc:spChg chg="add">
          <ac:chgData name="박 종주" userId="ee80f6e723cc3280" providerId="LiveId" clId="{7E105C1E-7F42-478E-A2DD-207BC0BAF171}" dt="2020-04-29T07:44:35.646" v="2610"/>
          <ac:spMkLst>
            <pc:docMk/>
            <pc:sldMk cId="1087457735" sldId="711"/>
            <ac:spMk id="147" creationId="{37244C11-791B-42F9-BE24-58FD97696FAF}"/>
          </ac:spMkLst>
        </pc:spChg>
        <pc:spChg chg="add">
          <ac:chgData name="박 종주" userId="ee80f6e723cc3280" providerId="LiveId" clId="{7E105C1E-7F42-478E-A2DD-207BC0BAF171}" dt="2020-04-29T07:44:35.646" v="2610"/>
          <ac:spMkLst>
            <pc:docMk/>
            <pc:sldMk cId="1087457735" sldId="711"/>
            <ac:spMk id="148" creationId="{45DFAD7F-AE5D-48DC-B4D0-8F254B53A8CC}"/>
          </ac:spMkLst>
        </pc:spChg>
        <pc:spChg chg="add">
          <ac:chgData name="박 종주" userId="ee80f6e723cc3280" providerId="LiveId" clId="{7E105C1E-7F42-478E-A2DD-207BC0BAF171}" dt="2020-04-29T07:44:35.646" v="2610"/>
          <ac:spMkLst>
            <pc:docMk/>
            <pc:sldMk cId="1087457735" sldId="711"/>
            <ac:spMk id="152" creationId="{075B7627-8D5A-445A-B72D-6F6E9345AD6A}"/>
          </ac:spMkLst>
        </pc:spChg>
        <pc:spChg chg="add">
          <ac:chgData name="박 종주" userId="ee80f6e723cc3280" providerId="LiveId" clId="{7E105C1E-7F42-478E-A2DD-207BC0BAF171}" dt="2020-04-29T07:44:35.646" v="2610"/>
          <ac:spMkLst>
            <pc:docMk/>
            <pc:sldMk cId="1087457735" sldId="711"/>
            <ac:spMk id="153" creationId="{B004870C-AB10-464C-B287-8B28F69CCDF6}"/>
          </ac:spMkLst>
        </pc:spChg>
        <pc:spChg chg="add">
          <ac:chgData name="박 종주" userId="ee80f6e723cc3280" providerId="LiveId" clId="{7E105C1E-7F42-478E-A2DD-207BC0BAF171}" dt="2020-04-29T07:44:35.646" v="2610"/>
          <ac:spMkLst>
            <pc:docMk/>
            <pc:sldMk cId="1087457735" sldId="711"/>
            <ac:spMk id="154" creationId="{B54B7D1A-FD7A-4230-9766-3FEBF98592BB}"/>
          </ac:spMkLst>
        </pc:spChg>
        <pc:spChg chg="add">
          <ac:chgData name="박 종주" userId="ee80f6e723cc3280" providerId="LiveId" clId="{7E105C1E-7F42-478E-A2DD-207BC0BAF171}" dt="2020-04-29T07:44:35.646" v="2610"/>
          <ac:spMkLst>
            <pc:docMk/>
            <pc:sldMk cId="1087457735" sldId="711"/>
            <ac:spMk id="155" creationId="{372C7F39-0FBA-4095-AD8F-D584A3BAD100}"/>
          </ac:spMkLst>
        </pc:spChg>
        <pc:spChg chg="add">
          <ac:chgData name="박 종주" userId="ee80f6e723cc3280" providerId="LiveId" clId="{7E105C1E-7F42-478E-A2DD-207BC0BAF171}" dt="2020-04-29T07:44:35.646" v="2610"/>
          <ac:spMkLst>
            <pc:docMk/>
            <pc:sldMk cId="1087457735" sldId="711"/>
            <ac:spMk id="156" creationId="{982FA9EB-55AA-496E-9364-B7D4A230392C}"/>
          </ac:spMkLst>
        </pc:spChg>
        <pc:spChg chg="add">
          <ac:chgData name="박 종주" userId="ee80f6e723cc3280" providerId="LiveId" clId="{7E105C1E-7F42-478E-A2DD-207BC0BAF171}" dt="2020-04-29T07:44:35.646" v="2610"/>
          <ac:spMkLst>
            <pc:docMk/>
            <pc:sldMk cId="1087457735" sldId="711"/>
            <ac:spMk id="157" creationId="{AD153559-5758-426A-A5BA-6CA198F875F7}"/>
          </ac:spMkLst>
        </pc:spChg>
        <pc:spChg chg="add">
          <ac:chgData name="박 종주" userId="ee80f6e723cc3280" providerId="LiveId" clId="{7E105C1E-7F42-478E-A2DD-207BC0BAF171}" dt="2020-04-29T07:44:53.605" v="2614"/>
          <ac:spMkLst>
            <pc:docMk/>
            <pc:sldMk cId="1087457735" sldId="711"/>
            <ac:spMk id="159" creationId="{E363A418-90B6-43B5-BE98-02CED039EBA9}"/>
          </ac:spMkLst>
        </pc:spChg>
        <pc:spChg chg="add">
          <ac:chgData name="박 종주" userId="ee80f6e723cc3280" providerId="LiveId" clId="{7E105C1E-7F42-478E-A2DD-207BC0BAF171}" dt="2020-04-29T07:44:53.605" v="2614"/>
          <ac:spMkLst>
            <pc:docMk/>
            <pc:sldMk cId="1087457735" sldId="711"/>
            <ac:spMk id="161" creationId="{3BD6822D-7781-4E6D-94AB-927F0A309CF7}"/>
          </ac:spMkLst>
        </pc:spChg>
        <pc:spChg chg="add">
          <ac:chgData name="박 종주" userId="ee80f6e723cc3280" providerId="LiveId" clId="{7E105C1E-7F42-478E-A2DD-207BC0BAF171}" dt="2020-04-29T07:44:53.605" v="2614"/>
          <ac:spMkLst>
            <pc:docMk/>
            <pc:sldMk cId="1087457735" sldId="711"/>
            <ac:spMk id="162" creationId="{63A71519-DAC5-4C7D-BB16-49975DA1E244}"/>
          </ac:spMkLst>
        </pc:spChg>
        <pc:spChg chg="add">
          <ac:chgData name="박 종주" userId="ee80f6e723cc3280" providerId="LiveId" clId="{7E105C1E-7F42-478E-A2DD-207BC0BAF171}" dt="2020-04-29T07:44:53.605" v="2614"/>
          <ac:spMkLst>
            <pc:docMk/>
            <pc:sldMk cId="1087457735" sldId="711"/>
            <ac:spMk id="163" creationId="{F9BB5B17-EFCB-4B77-B418-A5EDD8AC5CD3}"/>
          </ac:spMkLst>
        </pc:spChg>
        <pc:spChg chg="add">
          <ac:chgData name="박 종주" userId="ee80f6e723cc3280" providerId="LiveId" clId="{7E105C1E-7F42-478E-A2DD-207BC0BAF171}" dt="2020-04-29T07:44:53.605" v="2614"/>
          <ac:spMkLst>
            <pc:docMk/>
            <pc:sldMk cId="1087457735" sldId="711"/>
            <ac:spMk id="164" creationId="{EE76E430-58E5-4F11-A917-9DFFA12A0889}"/>
          </ac:spMkLst>
        </pc:spChg>
        <pc:spChg chg="add del mod">
          <ac:chgData name="박 종주" userId="ee80f6e723cc3280" providerId="LiveId" clId="{7E105C1E-7F42-478E-A2DD-207BC0BAF171}" dt="2020-04-29T07:46:29.329" v="2641" actId="478"/>
          <ac:spMkLst>
            <pc:docMk/>
            <pc:sldMk cId="1087457735" sldId="711"/>
            <ac:spMk id="166" creationId="{650D7F55-9109-445D-A3A8-66FC2F3978C3}"/>
          </ac:spMkLst>
        </pc:spChg>
        <pc:spChg chg="add">
          <ac:chgData name="박 종주" userId="ee80f6e723cc3280" providerId="LiveId" clId="{7E105C1E-7F42-478E-A2DD-207BC0BAF171}" dt="2020-04-29T07:47:25.070" v="2649"/>
          <ac:spMkLst>
            <pc:docMk/>
            <pc:sldMk cId="1087457735" sldId="711"/>
            <ac:spMk id="170" creationId="{3ADF0455-0E54-4697-8362-0B9701B11532}"/>
          </ac:spMkLst>
        </pc:spChg>
        <pc:spChg chg="add">
          <ac:chgData name="박 종주" userId="ee80f6e723cc3280" providerId="LiveId" clId="{7E105C1E-7F42-478E-A2DD-207BC0BAF171}" dt="2020-04-29T07:47:25.070" v="2649"/>
          <ac:spMkLst>
            <pc:docMk/>
            <pc:sldMk cId="1087457735" sldId="711"/>
            <ac:spMk id="171" creationId="{9CA68D0B-57BF-477F-9E50-995402B13570}"/>
          </ac:spMkLst>
        </pc:spChg>
        <pc:spChg chg="add">
          <ac:chgData name="박 종주" userId="ee80f6e723cc3280" providerId="LiveId" clId="{7E105C1E-7F42-478E-A2DD-207BC0BAF171}" dt="2020-04-29T07:47:25.070" v="2649"/>
          <ac:spMkLst>
            <pc:docMk/>
            <pc:sldMk cId="1087457735" sldId="711"/>
            <ac:spMk id="172" creationId="{4A90DF31-6C4A-4F24-BF24-C7E31B1DD369}"/>
          </ac:spMkLst>
        </pc:spChg>
        <pc:spChg chg="add">
          <ac:chgData name="박 종주" userId="ee80f6e723cc3280" providerId="LiveId" clId="{7E105C1E-7F42-478E-A2DD-207BC0BAF171}" dt="2020-04-29T07:47:37.142" v="2654"/>
          <ac:spMkLst>
            <pc:docMk/>
            <pc:sldMk cId="1087457735" sldId="711"/>
            <ac:spMk id="175" creationId="{0CDE4C99-5F9D-4AB5-B7F4-19272F1B68C2}"/>
          </ac:spMkLst>
        </pc:spChg>
        <pc:spChg chg="add">
          <ac:chgData name="박 종주" userId="ee80f6e723cc3280" providerId="LiveId" clId="{7E105C1E-7F42-478E-A2DD-207BC0BAF171}" dt="2020-04-29T07:47:37.142" v="2654"/>
          <ac:spMkLst>
            <pc:docMk/>
            <pc:sldMk cId="1087457735" sldId="711"/>
            <ac:spMk id="176" creationId="{6C20D260-72E0-4ED9-A7CA-E3C5CCE72D04}"/>
          </ac:spMkLst>
        </pc:spChg>
        <pc:spChg chg="add mod">
          <ac:chgData name="박 종주" userId="ee80f6e723cc3280" providerId="LiveId" clId="{7E105C1E-7F42-478E-A2DD-207BC0BAF171}" dt="2020-04-29T08:00:00.459" v="2790" actId="2711"/>
          <ac:spMkLst>
            <pc:docMk/>
            <pc:sldMk cId="1087457735" sldId="711"/>
            <ac:spMk id="178" creationId="{0CBB58AF-2DBA-4BF0-9CB2-C40F13B08755}"/>
          </ac:spMkLst>
        </pc:spChg>
        <pc:spChg chg="add mod">
          <ac:chgData name="박 종주" userId="ee80f6e723cc3280" providerId="LiveId" clId="{7E105C1E-7F42-478E-A2DD-207BC0BAF171}" dt="2020-04-29T08:00:00.459" v="2790" actId="2711"/>
          <ac:spMkLst>
            <pc:docMk/>
            <pc:sldMk cId="1087457735" sldId="711"/>
            <ac:spMk id="179" creationId="{9DB7C05D-590C-4A0B-A07D-86569EA8F256}"/>
          </ac:spMkLst>
        </pc:spChg>
        <pc:spChg chg="add">
          <ac:chgData name="박 종주" userId="ee80f6e723cc3280" providerId="LiveId" clId="{7E105C1E-7F42-478E-A2DD-207BC0BAF171}" dt="2020-04-29T07:49:11.046" v="2688"/>
          <ac:spMkLst>
            <pc:docMk/>
            <pc:sldMk cId="1087457735" sldId="711"/>
            <ac:spMk id="183" creationId="{1ACB2309-4DED-4335-8E1C-90F40DEF85A2}"/>
          </ac:spMkLst>
        </pc:spChg>
        <pc:spChg chg="add">
          <ac:chgData name="박 종주" userId="ee80f6e723cc3280" providerId="LiveId" clId="{7E105C1E-7F42-478E-A2DD-207BC0BAF171}" dt="2020-04-29T07:49:11.046" v="2688"/>
          <ac:spMkLst>
            <pc:docMk/>
            <pc:sldMk cId="1087457735" sldId="711"/>
            <ac:spMk id="184" creationId="{297B10EA-5B80-481F-8F6E-4CB38AFDD0EA}"/>
          </ac:spMkLst>
        </pc:spChg>
        <pc:spChg chg="add">
          <ac:chgData name="박 종주" userId="ee80f6e723cc3280" providerId="LiveId" clId="{7E105C1E-7F42-478E-A2DD-207BC0BAF171}" dt="2020-04-29T07:49:11.046" v="2688"/>
          <ac:spMkLst>
            <pc:docMk/>
            <pc:sldMk cId="1087457735" sldId="711"/>
            <ac:spMk id="185" creationId="{DADFD1E7-B06A-44ED-A5B1-B93237E7B90A}"/>
          </ac:spMkLst>
        </pc:spChg>
        <pc:spChg chg="add">
          <ac:chgData name="박 종주" userId="ee80f6e723cc3280" providerId="LiveId" clId="{7E105C1E-7F42-478E-A2DD-207BC0BAF171}" dt="2020-04-29T07:49:11.046" v="2688"/>
          <ac:spMkLst>
            <pc:docMk/>
            <pc:sldMk cId="1087457735" sldId="711"/>
            <ac:spMk id="186" creationId="{C2715A4B-151F-4E4B-A5F6-207B9E670C32}"/>
          </ac:spMkLst>
        </pc:spChg>
        <pc:spChg chg="add">
          <ac:chgData name="박 종주" userId="ee80f6e723cc3280" providerId="LiveId" clId="{7E105C1E-7F42-478E-A2DD-207BC0BAF171}" dt="2020-04-29T07:49:19.811" v="2693"/>
          <ac:spMkLst>
            <pc:docMk/>
            <pc:sldMk cId="1087457735" sldId="711"/>
            <ac:spMk id="189" creationId="{D31DDCB5-5D80-4CA9-9ACA-B17BE7099E9E}"/>
          </ac:spMkLst>
        </pc:spChg>
        <pc:spChg chg="add">
          <ac:chgData name="박 종주" userId="ee80f6e723cc3280" providerId="LiveId" clId="{7E105C1E-7F42-478E-A2DD-207BC0BAF171}" dt="2020-04-29T07:49:19.811" v="2693"/>
          <ac:spMkLst>
            <pc:docMk/>
            <pc:sldMk cId="1087457735" sldId="711"/>
            <ac:spMk id="190" creationId="{15573F31-BFAB-41D2-993A-DCE46679654F}"/>
          </ac:spMkLst>
        </pc:spChg>
        <pc:spChg chg="add">
          <ac:chgData name="박 종주" userId="ee80f6e723cc3280" providerId="LiveId" clId="{7E105C1E-7F42-478E-A2DD-207BC0BAF171}" dt="2020-04-29T07:58:40.667" v="2781"/>
          <ac:spMkLst>
            <pc:docMk/>
            <pc:sldMk cId="1087457735" sldId="711"/>
            <ac:spMk id="193" creationId="{35CB47FF-3846-4AB0-8673-E6E6E3D1C3E5}"/>
          </ac:spMkLst>
        </pc:spChg>
        <pc:spChg chg="add">
          <ac:chgData name="박 종주" userId="ee80f6e723cc3280" providerId="LiveId" clId="{7E105C1E-7F42-478E-A2DD-207BC0BAF171}" dt="2020-04-29T07:58:40.667" v="2781"/>
          <ac:spMkLst>
            <pc:docMk/>
            <pc:sldMk cId="1087457735" sldId="711"/>
            <ac:spMk id="194" creationId="{D59E913A-A38F-4776-92EF-DCE7782D4094}"/>
          </ac:spMkLst>
        </pc:spChg>
        <pc:spChg chg="add">
          <ac:chgData name="박 종주" userId="ee80f6e723cc3280" providerId="LiveId" clId="{7E105C1E-7F42-478E-A2DD-207BC0BAF171}" dt="2020-04-29T07:58:40.667" v="2781"/>
          <ac:spMkLst>
            <pc:docMk/>
            <pc:sldMk cId="1087457735" sldId="711"/>
            <ac:spMk id="195" creationId="{33E1398E-6DEA-46A6-9A58-1D55A4B5F0F3}"/>
          </ac:spMkLst>
        </pc:spChg>
        <pc:spChg chg="add">
          <ac:chgData name="박 종주" userId="ee80f6e723cc3280" providerId="LiveId" clId="{7E105C1E-7F42-478E-A2DD-207BC0BAF171}" dt="2020-04-29T07:58:40.667" v="2781"/>
          <ac:spMkLst>
            <pc:docMk/>
            <pc:sldMk cId="1087457735" sldId="711"/>
            <ac:spMk id="196" creationId="{B60972CC-3744-4594-9F2C-B160A85B2F4D}"/>
          </ac:spMkLst>
        </pc:spChg>
        <pc:spChg chg="add">
          <ac:chgData name="박 종주" userId="ee80f6e723cc3280" providerId="LiveId" clId="{7E105C1E-7F42-478E-A2DD-207BC0BAF171}" dt="2020-04-29T07:58:40.667" v="2781"/>
          <ac:spMkLst>
            <pc:docMk/>
            <pc:sldMk cId="1087457735" sldId="711"/>
            <ac:spMk id="197" creationId="{E9C7F47C-4C82-4B7C-AD2E-7BEEAA09EB77}"/>
          </ac:spMkLst>
        </pc:spChg>
        <pc:spChg chg="add">
          <ac:chgData name="박 종주" userId="ee80f6e723cc3280" providerId="LiveId" clId="{7E105C1E-7F42-478E-A2DD-207BC0BAF171}" dt="2020-04-29T07:58:40.667" v="2781"/>
          <ac:spMkLst>
            <pc:docMk/>
            <pc:sldMk cId="1087457735" sldId="711"/>
            <ac:spMk id="198" creationId="{082C82C9-A57A-473D-9A76-E0B6F0CD5487}"/>
          </ac:spMkLst>
        </pc:spChg>
        <pc:spChg chg="add">
          <ac:chgData name="박 종주" userId="ee80f6e723cc3280" providerId="LiveId" clId="{7E105C1E-7F42-478E-A2DD-207BC0BAF171}" dt="2020-04-29T07:58:40.667" v="2781"/>
          <ac:spMkLst>
            <pc:docMk/>
            <pc:sldMk cId="1087457735" sldId="711"/>
            <ac:spMk id="199" creationId="{6A15F926-37A3-4AB2-94D9-602C68286279}"/>
          </ac:spMkLst>
        </pc:spChg>
        <pc:spChg chg="add">
          <ac:chgData name="박 종주" userId="ee80f6e723cc3280" providerId="LiveId" clId="{7E105C1E-7F42-478E-A2DD-207BC0BAF171}" dt="2020-04-29T07:58:40.667" v="2781"/>
          <ac:spMkLst>
            <pc:docMk/>
            <pc:sldMk cId="1087457735" sldId="711"/>
            <ac:spMk id="200" creationId="{50ECEBFC-BE41-4ECF-AACD-FDF42E6EA067}"/>
          </ac:spMkLst>
        </pc:spChg>
        <pc:spChg chg="add">
          <ac:chgData name="박 종주" userId="ee80f6e723cc3280" providerId="LiveId" clId="{7E105C1E-7F42-478E-A2DD-207BC0BAF171}" dt="2020-04-29T07:58:40.667" v="2781"/>
          <ac:spMkLst>
            <pc:docMk/>
            <pc:sldMk cId="1087457735" sldId="711"/>
            <ac:spMk id="201" creationId="{C9830A80-893A-4245-AEF5-489C1F488F83}"/>
          </ac:spMkLst>
        </pc:spChg>
        <pc:spChg chg="add">
          <ac:chgData name="박 종주" userId="ee80f6e723cc3280" providerId="LiveId" clId="{7E105C1E-7F42-478E-A2DD-207BC0BAF171}" dt="2020-04-29T07:58:40.667" v="2781"/>
          <ac:spMkLst>
            <pc:docMk/>
            <pc:sldMk cId="1087457735" sldId="711"/>
            <ac:spMk id="202" creationId="{6AAE2BF3-6321-4141-8724-0BC354D3F83A}"/>
          </ac:spMkLst>
        </pc:spChg>
        <pc:spChg chg="add mod">
          <ac:chgData name="박 종주" userId="ee80f6e723cc3280" providerId="LiveId" clId="{7E105C1E-7F42-478E-A2DD-207BC0BAF171}" dt="2020-04-29T07:59:38.083" v="2789" actId="1076"/>
          <ac:spMkLst>
            <pc:docMk/>
            <pc:sldMk cId="1087457735" sldId="711"/>
            <ac:spMk id="203" creationId="{2FE37277-AA7A-4668-8415-E0CB689C23A3}"/>
          </ac:spMkLst>
        </pc:spChg>
        <pc:grpChg chg="del mod">
          <ac:chgData name="박 종주" userId="ee80f6e723cc3280" providerId="LiveId" clId="{7E105C1E-7F42-478E-A2DD-207BC0BAF171}" dt="2020-04-29T05:50:02.607" v="221" actId="478"/>
          <ac:grpSpMkLst>
            <pc:docMk/>
            <pc:sldMk cId="1087457735" sldId="711"/>
            <ac:grpSpMk id="5" creationId="{C2D6B426-A63C-4C0B-BDE1-6BA3B09DE036}"/>
          </ac:grpSpMkLst>
        </pc:grpChg>
        <pc:grpChg chg="add del mod">
          <ac:chgData name="박 종주" userId="ee80f6e723cc3280" providerId="LiveId" clId="{7E105C1E-7F42-478E-A2DD-207BC0BAF171}" dt="2020-04-29T06:02:39.979" v="295" actId="478"/>
          <ac:grpSpMkLst>
            <pc:docMk/>
            <pc:sldMk cId="1087457735" sldId="711"/>
            <ac:grpSpMk id="20" creationId="{38CF0F06-4640-45A0-A035-D1432F38E6F5}"/>
          </ac:grpSpMkLst>
        </pc:grpChg>
        <pc:grpChg chg="add del mod">
          <ac:chgData name="박 종주" userId="ee80f6e723cc3280" providerId="LiveId" clId="{7E105C1E-7F42-478E-A2DD-207BC0BAF171}" dt="2020-04-29T06:02:39.315" v="294" actId="478"/>
          <ac:grpSpMkLst>
            <pc:docMk/>
            <pc:sldMk cId="1087457735" sldId="711"/>
            <ac:grpSpMk id="27" creationId="{C29474A1-319E-4F8A-B203-1770E748E1A2}"/>
          </ac:grpSpMkLst>
        </pc:grpChg>
        <pc:grpChg chg="add del mod">
          <ac:chgData name="박 종주" userId="ee80f6e723cc3280" providerId="LiveId" clId="{7E105C1E-7F42-478E-A2DD-207BC0BAF171}" dt="2020-04-29T06:02:51.550" v="301" actId="478"/>
          <ac:grpSpMkLst>
            <pc:docMk/>
            <pc:sldMk cId="1087457735" sldId="711"/>
            <ac:grpSpMk id="33" creationId="{847AB45D-FF60-4BFF-B94B-1FF2DF2D5979}"/>
          </ac:grpSpMkLst>
        </pc:grpChg>
        <pc:grpChg chg="add del mod">
          <ac:chgData name="박 종주" userId="ee80f6e723cc3280" providerId="LiveId" clId="{7E105C1E-7F42-478E-A2DD-207BC0BAF171}" dt="2020-04-29T06:09:55.669" v="484" actId="478"/>
          <ac:grpSpMkLst>
            <pc:docMk/>
            <pc:sldMk cId="1087457735" sldId="711"/>
            <ac:grpSpMk id="38" creationId="{1C088B1F-3A8F-4919-AB8A-20DEC6D12954}"/>
          </ac:grpSpMkLst>
        </pc:grpChg>
        <pc:grpChg chg="add del mod">
          <ac:chgData name="박 종주" userId="ee80f6e723cc3280" providerId="LiveId" clId="{7E105C1E-7F42-478E-A2DD-207BC0BAF171}" dt="2020-04-29T06:08:55.041" v="352" actId="478"/>
          <ac:grpSpMkLst>
            <pc:docMk/>
            <pc:sldMk cId="1087457735" sldId="711"/>
            <ac:grpSpMk id="39" creationId="{CD744014-2021-48FF-9171-473619654C86}"/>
          </ac:grpSpMkLst>
        </pc:grpChg>
        <pc:grpChg chg="add del mod">
          <ac:chgData name="박 종주" userId="ee80f6e723cc3280" providerId="LiveId" clId="{7E105C1E-7F42-478E-A2DD-207BC0BAF171}" dt="2020-04-29T06:09:02.139" v="356" actId="478"/>
          <ac:grpSpMkLst>
            <pc:docMk/>
            <pc:sldMk cId="1087457735" sldId="711"/>
            <ac:grpSpMk id="40" creationId="{883E429C-C606-44D8-AB2E-8A0C3FC6D9DF}"/>
          </ac:grpSpMkLst>
        </pc:grpChg>
        <pc:grpChg chg="add del mod">
          <ac:chgData name="박 종주" userId="ee80f6e723cc3280" providerId="LiveId" clId="{7E105C1E-7F42-478E-A2DD-207BC0BAF171}" dt="2020-04-29T06:09:04.007" v="359" actId="478"/>
          <ac:grpSpMkLst>
            <pc:docMk/>
            <pc:sldMk cId="1087457735" sldId="711"/>
            <ac:grpSpMk id="41" creationId="{4B6B4D36-E24C-4B4E-96F2-631141BCAC6D}"/>
          </ac:grpSpMkLst>
        </pc:grpChg>
        <pc:grpChg chg="add del mod">
          <ac:chgData name="박 종주" userId="ee80f6e723cc3280" providerId="LiveId" clId="{7E105C1E-7F42-478E-A2DD-207BC0BAF171}" dt="2020-04-29T06:09:06.236" v="362" actId="478"/>
          <ac:grpSpMkLst>
            <pc:docMk/>
            <pc:sldMk cId="1087457735" sldId="711"/>
            <ac:grpSpMk id="42" creationId="{B0B42989-5589-472D-8BBD-F153ABF43888}"/>
          </ac:grpSpMkLst>
        </pc:grpChg>
        <pc:grpChg chg="add del mod">
          <ac:chgData name="박 종주" userId="ee80f6e723cc3280" providerId="LiveId" clId="{7E105C1E-7F42-478E-A2DD-207BC0BAF171}" dt="2020-04-29T06:04:55.830" v="331" actId="478"/>
          <ac:grpSpMkLst>
            <pc:docMk/>
            <pc:sldMk cId="1087457735" sldId="711"/>
            <ac:grpSpMk id="51" creationId="{D639CD79-73E4-4177-8F9D-0B2C6438EE92}"/>
          </ac:grpSpMkLst>
        </pc:grpChg>
        <pc:grpChg chg="add del mod">
          <ac:chgData name="박 종주" userId="ee80f6e723cc3280" providerId="LiveId" clId="{7E105C1E-7F42-478E-A2DD-207BC0BAF171}" dt="2020-04-29T06:04:40.158" v="322" actId="478"/>
          <ac:grpSpMkLst>
            <pc:docMk/>
            <pc:sldMk cId="1087457735" sldId="711"/>
            <ac:grpSpMk id="55" creationId="{CAD4AF81-7FDB-434D-82F8-E4A189C979F8}"/>
          </ac:grpSpMkLst>
        </pc:grpChg>
        <pc:grpChg chg="add del mod">
          <ac:chgData name="박 종주" userId="ee80f6e723cc3280" providerId="LiveId" clId="{7E105C1E-7F42-478E-A2DD-207BC0BAF171}" dt="2020-04-29T06:04:49.914" v="330" actId="478"/>
          <ac:grpSpMkLst>
            <pc:docMk/>
            <pc:sldMk cId="1087457735" sldId="711"/>
            <ac:grpSpMk id="60" creationId="{88E8352D-FBB9-4730-9555-0175E7A40C9A}"/>
          </ac:grpSpMkLst>
        </pc:grpChg>
        <pc:grpChg chg="add mod">
          <ac:chgData name="박 종주" userId="ee80f6e723cc3280" providerId="LiveId" clId="{7E105C1E-7F42-478E-A2DD-207BC0BAF171}" dt="2020-04-29T06:04:47.470" v="327"/>
          <ac:grpSpMkLst>
            <pc:docMk/>
            <pc:sldMk cId="1087457735" sldId="711"/>
            <ac:grpSpMk id="61" creationId="{035046D7-AFEC-4528-B733-D64932491808}"/>
          </ac:grpSpMkLst>
        </pc:grpChg>
        <pc:grpChg chg="add mod">
          <ac:chgData name="박 종주" userId="ee80f6e723cc3280" providerId="LiveId" clId="{7E105C1E-7F42-478E-A2DD-207BC0BAF171}" dt="2020-04-29T06:04:47.470" v="327"/>
          <ac:grpSpMkLst>
            <pc:docMk/>
            <pc:sldMk cId="1087457735" sldId="711"/>
            <ac:grpSpMk id="62" creationId="{8DFB25A0-5096-45E3-BE82-859F3403DF75}"/>
          </ac:grpSpMkLst>
        </pc:grpChg>
        <pc:grpChg chg="add mod">
          <ac:chgData name="박 종주" userId="ee80f6e723cc3280" providerId="LiveId" clId="{7E105C1E-7F42-478E-A2DD-207BC0BAF171}" dt="2020-04-29T06:04:47.470" v="327"/>
          <ac:grpSpMkLst>
            <pc:docMk/>
            <pc:sldMk cId="1087457735" sldId="711"/>
            <ac:grpSpMk id="63" creationId="{97378D4F-F40D-41E9-B458-91E0A978299B}"/>
          </ac:grpSpMkLst>
        </pc:grpChg>
        <pc:grpChg chg="add mod">
          <ac:chgData name="박 종주" userId="ee80f6e723cc3280" providerId="LiveId" clId="{7E105C1E-7F42-478E-A2DD-207BC0BAF171}" dt="2020-04-29T06:04:47.470" v="327"/>
          <ac:grpSpMkLst>
            <pc:docMk/>
            <pc:sldMk cId="1087457735" sldId="711"/>
            <ac:grpSpMk id="64" creationId="{93321E33-2466-424F-949B-9A1886006EF2}"/>
          </ac:grpSpMkLst>
        </pc:grpChg>
        <pc:grpChg chg="add mod topLvl">
          <ac:chgData name="박 종주" userId="ee80f6e723cc3280" providerId="LiveId" clId="{7E105C1E-7F42-478E-A2DD-207BC0BAF171}" dt="2020-05-06T00:52:19.358" v="3426" actId="1076"/>
          <ac:grpSpMkLst>
            <pc:docMk/>
            <pc:sldMk cId="1087457735" sldId="711"/>
            <ac:grpSpMk id="74" creationId="{F325509E-F033-4BDC-AFD3-3F9DBE5763D0}"/>
          </ac:grpSpMkLst>
        </pc:grpChg>
        <pc:grpChg chg="add del mod">
          <ac:chgData name="박 종주" userId="ee80f6e723cc3280" providerId="LiveId" clId="{7E105C1E-7F42-478E-A2DD-207BC0BAF171}" dt="2020-04-29T06:10:56.236" v="597" actId="478"/>
          <ac:grpSpMkLst>
            <pc:docMk/>
            <pc:sldMk cId="1087457735" sldId="711"/>
            <ac:grpSpMk id="75" creationId="{5A9D7461-7089-4055-AA30-E4A25B415F8A}"/>
          </ac:grpSpMkLst>
        </pc:grpChg>
        <pc:grpChg chg="add del mod">
          <ac:chgData name="박 종주" userId="ee80f6e723cc3280" providerId="LiveId" clId="{7E105C1E-7F42-478E-A2DD-207BC0BAF171}" dt="2020-04-29T06:11:02.282" v="602" actId="478"/>
          <ac:grpSpMkLst>
            <pc:docMk/>
            <pc:sldMk cId="1087457735" sldId="711"/>
            <ac:grpSpMk id="76" creationId="{174EF068-DDC1-4082-AAED-A9FD1FA53D59}"/>
          </ac:grpSpMkLst>
        </pc:grpChg>
        <pc:grpChg chg="add del mod">
          <ac:chgData name="박 종주" userId="ee80f6e723cc3280" providerId="LiveId" clId="{7E105C1E-7F42-478E-A2DD-207BC0BAF171}" dt="2020-04-29T06:11:04.020" v="605" actId="478"/>
          <ac:grpSpMkLst>
            <pc:docMk/>
            <pc:sldMk cId="1087457735" sldId="711"/>
            <ac:grpSpMk id="77" creationId="{5E677A4B-E9FC-4CD9-AD5D-57911717F74A}"/>
          </ac:grpSpMkLst>
        </pc:grpChg>
        <pc:grpChg chg="add del mod">
          <ac:chgData name="박 종주" userId="ee80f6e723cc3280" providerId="LiveId" clId="{7E105C1E-7F42-478E-A2DD-207BC0BAF171}" dt="2020-04-29T06:11:05.978" v="608" actId="478"/>
          <ac:grpSpMkLst>
            <pc:docMk/>
            <pc:sldMk cId="1087457735" sldId="711"/>
            <ac:grpSpMk id="78" creationId="{22464B6A-1EB9-46C4-B371-E66973E775A9}"/>
          </ac:grpSpMkLst>
        </pc:grpChg>
        <pc:grpChg chg="add del mod">
          <ac:chgData name="박 종주" userId="ee80f6e723cc3280" providerId="LiveId" clId="{7E105C1E-7F42-478E-A2DD-207BC0BAF171}" dt="2020-04-29T06:12:19.680" v="616" actId="165"/>
          <ac:grpSpMkLst>
            <pc:docMk/>
            <pc:sldMk cId="1087457735" sldId="711"/>
            <ac:grpSpMk id="87" creationId="{958409A7-F4A3-495B-876B-7FBC02CEB700}"/>
          </ac:grpSpMkLst>
        </pc:grpChg>
        <pc:grpChg chg="add del mod modVis">
          <ac:chgData name="박 종주" userId="ee80f6e723cc3280" providerId="LiveId" clId="{7E105C1E-7F42-478E-A2DD-207BC0BAF171}" dt="2020-04-29T06:15:51.702" v="740" actId="478"/>
          <ac:grpSpMkLst>
            <pc:docMk/>
            <pc:sldMk cId="1087457735" sldId="711"/>
            <ac:grpSpMk id="88" creationId="{AD63CB89-16AD-4438-9324-19D4C8290849}"/>
          </ac:grpSpMkLst>
        </pc:grpChg>
        <pc:grpChg chg="add mod modVis">
          <ac:chgData name="박 종주" userId="ee80f6e723cc3280" providerId="LiveId" clId="{7E105C1E-7F42-478E-A2DD-207BC0BAF171}" dt="2020-04-29T06:15:44.013" v="738"/>
          <ac:grpSpMkLst>
            <pc:docMk/>
            <pc:sldMk cId="1087457735" sldId="711"/>
            <ac:grpSpMk id="89" creationId="{74ED5906-3F5B-4DD9-9B09-246F193DFAC6}"/>
          </ac:grpSpMkLst>
        </pc:grpChg>
        <pc:grpChg chg="add mod">
          <ac:chgData name="박 종주" userId="ee80f6e723cc3280" providerId="LiveId" clId="{7E105C1E-7F42-478E-A2DD-207BC0BAF171}" dt="2020-05-06T00:52:19.358" v="3426" actId="1076"/>
          <ac:grpSpMkLst>
            <pc:docMk/>
            <pc:sldMk cId="1087457735" sldId="711"/>
            <ac:grpSpMk id="94" creationId="{9FD6C370-CA43-4C3E-90A6-D085CDCF8232}"/>
          </ac:grpSpMkLst>
        </pc:grpChg>
        <pc:grpChg chg="add mod">
          <ac:chgData name="박 종주" userId="ee80f6e723cc3280" providerId="LiveId" clId="{7E105C1E-7F42-478E-A2DD-207BC0BAF171}" dt="2020-05-06T00:52:19.358" v="3426" actId="1076"/>
          <ac:grpSpMkLst>
            <pc:docMk/>
            <pc:sldMk cId="1087457735" sldId="711"/>
            <ac:grpSpMk id="98" creationId="{BCDCCCF6-CA83-4407-B25D-3933B8349E3C}"/>
          </ac:grpSpMkLst>
        </pc:grpChg>
        <pc:grpChg chg="add del mod">
          <ac:chgData name="박 종주" userId="ee80f6e723cc3280" providerId="LiveId" clId="{7E105C1E-7F42-478E-A2DD-207BC0BAF171}" dt="2020-04-29T06:17:38.935" v="757" actId="478"/>
          <ac:grpSpMkLst>
            <pc:docMk/>
            <pc:sldMk cId="1087457735" sldId="711"/>
            <ac:grpSpMk id="99" creationId="{766ABD09-F258-4F89-834C-4F1E084FACDC}"/>
          </ac:grpSpMkLst>
        </pc:grpChg>
        <pc:grpChg chg="mod">
          <ac:chgData name="박 종주" userId="ee80f6e723cc3280" providerId="LiveId" clId="{7E105C1E-7F42-478E-A2DD-207BC0BAF171}" dt="2020-04-29T06:17:12.682" v="754" actId="571"/>
          <ac:grpSpMkLst>
            <pc:docMk/>
            <pc:sldMk cId="1087457735" sldId="711"/>
            <ac:grpSpMk id="101" creationId="{2BC79759-75D3-46DB-B2E4-85B39A37E6B4}"/>
          </ac:grpSpMkLst>
        </pc:grpChg>
        <pc:grpChg chg="mod">
          <ac:chgData name="박 종주" userId="ee80f6e723cc3280" providerId="LiveId" clId="{7E105C1E-7F42-478E-A2DD-207BC0BAF171}" dt="2020-04-29T06:17:12.682" v="754" actId="571"/>
          <ac:grpSpMkLst>
            <pc:docMk/>
            <pc:sldMk cId="1087457735" sldId="711"/>
            <ac:grpSpMk id="102" creationId="{04844618-5958-41AE-A796-0A03442FD7B8}"/>
          </ac:grpSpMkLst>
        </pc:grpChg>
        <pc:grpChg chg="add mod">
          <ac:chgData name="박 종주" userId="ee80f6e723cc3280" providerId="LiveId" clId="{7E105C1E-7F42-478E-A2DD-207BC0BAF171}" dt="2020-04-29T07:40:02.239" v="2394"/>
          <ac:grpSpMkLst>
            <pc:docMk/>
            <pc:sldMk cId="1087457735" sldId="711"/>
            <ac:grpSpMk id="127" creationId="{D1EE2F02-68E5-4831-BEBC-63FE82FBF0B0}"/>
          </ac:grpSpMkLst>
        </pc:grpChg>
        <pc:grpChg chg="add mod">
          <ac:chgData name="박 종주" userId="ee80f6e723cc3280" providerId="LiveId" clId="{7E105C1E-7F42-478E-A2DD-207BC0BAF171}" dt="2020-04-29T07:40:02.239" v="2394"/>
          <ac:grpSpMkLst>
            <pc:docMk/>
            <pc:sldMk cId="1087457735" sldId="711"/>
            <ac:grpSpMk id="128" creationId="{98176CF4-D608-4885-B5F8-413C1B9C6EBC}"/>
          </ac:grpSpMkLst>
        </pc:grpChg>
        <pc:grpChg chg="add del mod">
          <ac:chgData name="박 종주" userId="ee80f6e723cc3280" providerId="LiveId" clId="{7E105C1E-7F42-478E-A2DD-207BC0BAF171}" dt="2020-04-29T07:40:20.388" v="2404" actId="478"/>
          <ac:grpSpMkLst>
            <pc:docMk/>
            <pc:sldMk cId="1087457735" sldId="711"/>
            <ac:grpSpMk id="134" creationId="{01DF4415-4A29-4CA8-B4DC-AD12C91B679D}"/>
          </ac:grpSpMkLst>
        </pc:grpChg>
        <pc:grpChg chg="add mod">
          <ac:chgData name="박 종주" userId="ee80f6e723cc3280" providerId="LiveId" clId="{7E105C1E-7F42-478E-A2DD-207BC0BAF171}" dt="2020-05-06T00:52:19.358" v="3426" actId="1076"/>
          <ac:grpSpMkLst>
            <pc:docMk/>
            <pc:sldMk cId="1087457735" sldId="711"/>
            <ac:grpSpMk id="139" creationId="{3DE70ABA-CC03-4150-A5BC-C9DDA59BFFEC}"/>
          </ac:grpSpMkLst>
        </pc:grpChg>
        <pc:grpChg chg="add mod">
          <ac:chgData name="박 종주" userId="ee80f6e723cc3280" providerId="LiveId" clId="{7E105C1E-7F42-478E-A2DD-207BC0BAF171}" dt="2020-04-29T07:44:21.291" v="2609"/>
          <ac:grpSpMkLst>
            <pc:docMk/>
            <pc:sldMk cId="1087457735" sldId="711"/>
            <ac:grpSpMk id="141" creationId="{2A65CD9D-1F2F-46F7-8F47-3C427940DA19}"/>
          </ac:grpSpMkLst>
        </pc:grpChg>
        <pc:grpChg chg="add del mod">
          <ac:chgData name="박 종주" userId="ee80f6e723cc3280" providerId="LiveId" clId="{7E105C1E-7F42-478E-A2DD-207BC0BAF171}" dt="2020-04-29T07:44:37.890" v="2613" actId="478"/>
          <ac:grpSpMkLst>
            <pc:docMk/>
            <pc:sldMk cId="1087457735" sldId="711"/>
            <ac:grpSpMk id="146" creationId="{C2E8945B-E5C7-4847-84FE-F2825AE14F4D}"/>
          </ac:grpSpMkLst>
        </pc:grpChg>
        <pc:grpChg chg="add mod">
          <ac:chgData name="박 종주" userId="ee80f6e723cc3280" providerId="LiveId" clId="{7E105C1E-7F42-478E-A2DD-207BC0BAF171}" dt="2020-04-29T07:44:35.650" v="2612"/>
          <ac:grpSpMkLst>
            <pc:docMk/>
            <pc:sldMk cId="1087457735" sldId="711"/>
            <ac:grpSpMk id="149" creationId="{4F13C258-82F9-4371-A2B1-4B014F8DA1FE}"/>
          </ac:grpSpMkLst>
        </pc:grpChg>
        <pc:grpChg chg="add mod">
          <ac:chgData name="박 종주" userId="ee80f6e723cc3280" providerId="LiveId" clId="{7E105C1E-7F42-478E-A2DD-207BC0BAF171}" dt="2020-04-29T07:44:35.650" v="2612"/>
          <ac:grpSpMkLst>
            <pc:docMk/>
            <pc:sldMk cId="1087457735" sldId="711"/>
            <ac:grpSpMk id="150" creationId="{06258E3E-CAA5-4D55-B5BB-DC610370CD61}"/>
          </ac:grpSpMkLst>
        </pc:grpChg>
        <pc:grpChg chg="add mod">
          <ac:chgData name="박 종주" userId="ee80f6e723cc3280" providerId="LiveId" clId="{7E105C1E-7F42-478E-A2DD-207BC0BAF171}" dt="2020-04-29T07:44:35.650" v="2612"/>
          <ac:grpSpMkLst>
            <pc:docMk/>
            <pc:sldMk cId="1087457735" sldId="711"/>
            <ac:grpSpMk id="151" creationId="{95608612-33A4-4383-A077-B6657C25F744}"/>
          </ac:grpSpMkLst>
        </pc:grpChg>
        <pc:grpChg chg="add mod">
          <ac:chgData name="박 종주" userId="ee80f6e723cc3280" providerId="LiveId" clId="{7E105C1E-7F42-478E-A2DD-207BC0BAF171}" dt="2020-04-29T07:44:54.315" v="2617"/>
          <ac:grpSpMkLst>
            <pc:docMk/>
            <pc:sldMk cId="1087457735" sldId="711"/>
            <ac:grpSpMk id="158" creationId="{B58EAF22-607D-4EE0-94DB-36E7FAE8A19C}"/>
          </ac:grpSpMkLst>
        </pc:grpChg>
        <pc:grpChg chg="add del mod">
          <ac:chgData name="박 종주" userId="ee80f6e723cc3280" providerId="LiveId" clId="{7E105C1E-7F42-478E-A2DD-207BC0BAF171}" dt="2020-04-29T07:51:34.525" v="2715" actId="478"/>
          <ac:grpSpMkLst>
            <pc:docMk/>
            <pc:sldMk cId="1087457735" sldId="711"/>
            <ac:grpSpMk id="169" creationId="{EEBE983E-7567-46D7-83DE-6D5DCE95CBB6}"/>
          </ac:grpSpMkLst>
        </pc:grpChg>
        <pc:grpChg chg="add del mod">
          <ac:chgData name="박 종주" userId="ee80f6e723cc3280" providerId="LiveId" clId="{7E105C1E-7F42-478E-A2DD-207BC0BAF171}" dt="2020-04-29T07:47:40.115" v="2659" actId="478"/>
          <ac:grpSpMkLst>
            <pc:docMk/>
            <pc:sldMk cId="1087457735" sldId="711"/>
            <ac:grpSpMk id="173" creationId="{2E71F660-9A6A-43B0-874B-35849D68E3AA}"/>
          </ac:grpSpMkLst>
        </pc:grpChg>
        <pc:grpChg chg="add mod">
          <ac:chgData name="박 종주" userId="ee80f6e723cc3280" providerId="LiveId" clId="{7E105C1E-7F42-478E-A2DD-207BC0BAF171}" dt="2020-04-29T07:49:37.689" v="2709" actId="1076"/>
          <ac:grpSpMkLst>
            <pc:docMk/>
            <pc:sldMk cId="1087457735" sldId="711"/>
            <ac:grpSpMk id="177" creationId="{85CA6E74-E1AE-47C4-A0FE-4F95887DC90A}"/>
          </ac:grpSpMkLst>
        </pc:grpChg>
        <pc:grpChg chg="add mod">
          <ac:chgData name="박 종주" userId="ee80f6e723cc3280" providerId="LiveId" clId="{7E105C1E-7F42-478E-A2DD-207BC0BAF171}" dt="2020-04-29T07:49:12.898" v="2692"/>
          <ac:grpSpMkLst>
            <pc:docMk/>
            <pc:sldMk cId="1087457735" sldId="711"/>
            <ac:grpSpMk id="180" creationId="{702FE550-AAB1-4FB2-ADD6-A6DE0E5040BC}"/>
          </ac:grpSpMkLst>
        </pc:grpChg>
        <pc:grpChg chg="add mod">
          <ac:chgData name="박 종주" userId="ee80f6e723cc3280" providerId="LiveId" clId="{7E105C1E-7F42-478E-A2DD-207BC0BAF171}" dt="2020-04-29T07:49:12.898" v="2692"/>
          <ac:grpSpMkLst>
            <pc:docMk/>
            <pc:sldMk cId="1087457735" sldId="711"/>
            <ac:grpSpMk id="181" creationId="{6D8E7C2C-D8ED-4F16-B347-917875042C34}"/>
          </ac:grpSpMkLst>
        </pc:grpChg>
        <pc:grpChg chg="add mod">
          <ac:chgData name="박 종주" userId="ee80f6e723cc3280" providerId="LiveId" clId="{7E105C1E-7F42-478E-A2DD-207BC0BAF171}" dt="2020-04-29T07:49:12.898" v="2692"/>
          <ac:grpSpMkLst>
            <pc:docMk/>
            <pc:sldMk cId="1087457735" sldId="711"/>
            <ac:grpSpMk id="182" creationId="{901BD6B6-8CB9-4EB5-A8BB-4ECDE4DA0DA0}"/>
          </ac:grpSpMkLst>
        </pc:grpChg>
        <pc:grpChg chg="add del mod">
          <ac:chgData name="박 종주" userId="ee80f6e723cc3280" providerId="LiveId" clId="{7E105C1E-7F42-478E-A2DD-207BC0BAF171}" dt="2020-04-29T07:49:22.785" v="2698" actId="478"/>
          <ac:grpSpMkLst>
            <pc:docMk/>
            <pc:sldMk cId="1087457735" sldId="711"/>
            <ac:grpSpMk id="187" creationId="{E6497FDA-971D-4421-8E68-4C533429EEB5}"/>
          </ac:grpSpMkLst>
        </pc:grpChg>
        <pc:grpChg chg="add del mod">
          <ac:chgData name="박 종주" userId="ee80f6e723cc3280" providerId="LiveId" clId="{7E105C1E-7F42-478E-A2DD-207BC0BAF171}" dt="2020-05-06T00:52:25.598" v="3427" actId="478"/>
          <ac:grpSpMkLst>
            <pc:docMk/>
            <pc:sldMk cId="1087457735" sldId="711"/>
            <ac:grpSpMk id="191" creationId="{FEEF3649-7601-497B-AD3E-A0C85C5C4A54}"/>
          </ac:grpSpMkLst>
        </pc:grpChg>
        <pc:graphicFrameChg chg="add mod modGraphic">
          <ac:chgData name="박 종주" userId="ee80f6e723cc3280" providerId="LiveId" clId="{7E105C1E-7F42-478E-A2DD-207BC0BAF171}" dt="2020-04-29T08:01:10.805" v="2797" actId="14734"/>
          <ac:graphicFrameMkLst>
            <pc:docMk/>
            <pc:sldMk cId="1087457735" sldId="711"/>
            <ac:graphicFrameMk id="110" creationId="{E1111A71-3B7D-467D-8554-9C489C965517}"/>
          </ac:graphicFrameMkLst>
        </pc:graphicFrameChg>
        <pc:graphicFrameChg chg="add">
          <ac:chgData name="박 종주" userId="ee80f6e723cc3280" providerId="LiveId" clId="{7E105C1E-7F42-478E-A2DD-207BC0BAF171}" dt="2020-04-29T07:55:49.255" v="2767"/>
          <ac:graphicFrameMkLst>
            <pc:docMk/>
            <pc:sldMk cId="1087457735" sldId="711"/>
            <ac:graphicFrameMk id="192" creationId="{FA4CAF5C-FDB8-44E9-BBAF-5BA69E16173C}"/>
          </ac:graphicFrameMkLst>
        </pc:graphicFrameChg>
        <pc:picChg chg="add del mod">
          <ac:chgData name="박 종주" userId="ee80f6e723cc3280" providerId="LiveId" clId="{7E105C1E-7F42-478E-A2DD-207BC0BAF171}" dt="2020-04-29T05:53:01.012" v="227" actId="478"/>
          <ac:picMkLst>
            <pc:docMk/>
            <pc:sldMk cId="1087457735" sldId="711"/>
            <ac:picMk id="3" creationId="{7C31728C-464A-494C-AB39-7E3172554A07}"/>
          </ac:picMkLst>
        </pc:picChg>
        <pc:picChg chg="add mod topLvl modCrop">
          <ac:chgData name="박 종주" userId="ee80f6e723cc3280" providerId="LiveId" clId="{7E105C1E-7F42-478E-A2DD-207BC0BAF171}" dt="2020-05-06T00:52:19.358" v="3426" actId="1076"/>
          <ac:picMkLst>
            <pc:docMk/>
            <pc:sldMk cId="1087457735" sldId="711"/>
            <ac:picMk id="12" creationId="{4C8BD21E-5345-40EC-900C-D8EAE22045EE}"/>
          </ac:picMkLst>
        </pc:picChg>
        <pc:picChg chg="add del mod ord modCrop">
          <ac:chgData name="박 종주" userId="ee80f6e723cc3280" providerId="LiveId" clId="{7E105C1E-7F42-478E-A2DD-207BC0BAF171}" dt="2020-04-29T06:01:20.739" v="284" actId="478"/>
          <ac:picMkLst>
            <pc:docMk/>
            <pc:sldMk cId="1087457735" sldId="711"/>
            <ac:picMk id="13" creationId="{8E46B5F5-0CA3-42EE-B995-59AD3E263853}"/>
          </ac:picMkLst>
        </pc:picChg>
        <pc:picChg chg="add del mod ord modCrop">
          <ac:chgData name="박 종주" userId="ee80f6e723cc3280" providerId="LiveId" clId="{7E105C1E-7F42-478E-A2DD-207BC0BAF171}" dt="2020-04-29T06:01:20.739" v="284" actId="478"/>
          <ac:picMkLst>
            <pc:docMk/>
            <pc:sldMk cId="1087457735" sldId="711"/>
            <ac:picMk id="14" creationId="{5356E2BF-8F64-4AE7-B086-EB39044BB7D1}"/>
          </ac:picMkLst>
        </pc:picChg>
        <pc:picChg chg="add del mod">
          <ac:chgData name="박 종주" userId="ee80f6e723cc3280" providerId="LiveId" clId="{7E105C1E-7F42-478E-A2DD-207BC0BAF171}" dt="2020-04-29T06:01:20.739" v="284" actId="478"/>
          <ac:picMkLst>
            <pc:docMk/>
            <pc:sldMk cId="1087457735" sldId="711"/>
            <ac:picMk id="15" creationId="{FF1D6C17-9A74-4132-8E24-D38B9397E185}"/>
          </ac:picMkLst>
        </pc:picChg>
        <pc:picChg chg="add del mod">
          <ac:chgData name="박 종주" userId="ee80f6e723cc3280" providerId="LiveId" clId="{7E105C1E-7F42-478E-A2DD-207BC0BAF171}" dt="2020-04-29T06:01:20.739" v="284" actId="478"/>
          <ac:picMkLst>
            <pc:docMk/>
            <pc:sldMk cId="1087457735" sldId="711"/>
            <ac:picMk id="16" creationId="{F6667FE5-E5B7-4751-BF53-A310D91ED13E}"/>
          </ac:picMkLst>
        </pc:picChg>
        <pc:picChg chg="add del mod">
          <ac:chgData name="박 종주" userId="ee80f6e723cc3280" providerId="LiveId" clId="{7E105C1E-7F42-478E-A2DD-207BC0BAF171}" dt="2020-04-29T06:00:52.099" v="283" actId="478"/>
          <ac:picMkLst>
            <pc:docMk/>
            <pc:sldMk cId="1087457735" sldId="711"/>
            <ac:picMk id="17" creationId="{8D894491-8B4F-4C97-B6B3-19539F07FC11}"/>
          </ac:picMkLst>
        </pc:picChg>
        <pc:picChg chg="add del mod">
          <ac:chgData name="박 종주" userId="ee80f6e723cc3280" providerId="LiveId" clId="{7E105C1E-7F42-478E-A2DD-207BC0BAF171}" dt="2020-04-29T06:00:34.092" v="279" actId="478"/>
          <ac:picMkLst>
            <pc:docMk/>
            <pc:sldMk cId="1087457735" sldId="711"/>
            <ac:picMk id="18" creationId="{ACF8BA2C-2449-43D1-BB5A-0AD6C95E69A7}"/>
          </ac:picMkLst>
        </pc:picChg>
        <pc:picChg chg="add del mod">
          <ac:chgData name="박 종주" userId="ee80f6e723cc3280" providerId="LiveId" clId="{7E105C1E-7F42-478E-A2DD-207BC0BAF171}" dt="2020-04-29T06:00:50.596" v="282" actId="478"/>
          <ac:picMkLst>
            <pc:docMk/>
            <pc:sldMk cId="1087457735" sldId="711"/>
            <ac:picMk id="19" creationId="{B8387A9F-39B3-43DA-9925-FB46B1D79721}"/>
          </ac:picMkLst>
        </pc:picChg>
        <pc:picChg chg="add del mod">
          <ac:chgData name="박 종주" userId="ee80f6e723cc3280" providerId="LiveId" clId="{7E105C1E-7F42-478E-A2DD-207BC0BAF171}" dt="2020-04-29T06:42:38.251" v="1035" actId="478"/>
          <ac:picMkLst>
            <pc:docMk/>
            <pc:sldMk cId="1087457735" sldId="711"/>
            <ac:picMk id="111" creationId="{19D394BC-3D2E-4562-8351-CB88248A58C3}"/>
          </ac:picMkLst>
        </pc:picChg>
        <pc:picChg chg="add del mod">
          <ac:chgData name="박 종주" userId="ee80f6e723cc3280" providerId="LiveId" clId="{7E105C1E-7F42-478E-A2DD-207BC0BAF171}" dt="2020-04-29T06:43:59.536" v="1047" actId="478"/>
          <ac:picMkLst>
            <pc:docMk/>
            <pc:sldMk cId="1087457735" sldId="711"/>
            <ac:picMk id="112" creationId="{0F4D88EF-D7BB-49D5-AD21-56D1A7506FE3}"/>
          </ac:picMkLst>
        </pc:picChg>
        <pc:picChg chg="add del mod">
          <ac:chgData name="박 종주" userId="ee80f6e723cc3280" providerId="LiveId" clId="{7E105C1E-7F42-478E-A2DD-207BC0BAF171}" dt="2020-04-29T07:36:59.398" v="2339" actId="478"/>
          <ac:picMkLst>
            <pc:docMk/>
            <pc:sldMk cId="1087457735" sldId="711"/>
            <ac:picMk id="113" creationId="{498B12D4-8F52-4392-A457-4160FD4D7CD6}"/>
          </ac:picMkLst>
        </pc:picChg>
        <pc:cxnChg chg="add">
          <ac:chgData name="박 종주" userId="ee80f6e723cc3280" providerId="LiveId" clId="{7E105C1E-7F42-478E-A2DD-207BC0BAF171}" dt="2020-04-29T06:02:31.974" v="286"/>
          <ac:cxnSpMkLst>
            <pc:docMk/>
            <pc:sldMk cId="1087457735" sldId="711"/>
            <ac:cxnSpMk id="22" creationId="{1D5780C6-F3AB-4F41-B402-10ECF79F0AE5}"/>
          </ac:cxnSpMkLst>
        </pc:cxnChg>
        <pc:cxnChg chg="add">
          <ac:chgData name="박 종주" userId="ee80f6e723cc3280" providerId="LiveId" clId="{7E105C1E-7F42-478E-A2DD-207BC0BAF171}" dt="2020-04-29T06:02:34.826" v="289"/>
          <ac:cxnSpMkLst>
            <pc:docMk/>
            <pc:sldMk cId="1087457735" sldId="711"/>
            <ac:cxnSpMk id="30" creationId="{E86BB00F-A2CA-4F96-9024-35E09749D97B}"/>
          </ac:cxnSpMkLst>
        </pc:cxnChg>
        <pc:cxnChg chg="add">
          <ac:chgData name="박 종주" userId="ee80f6e723cc3280" providerId="LiveId" clId="{7E105C1E-7F42-478E-A2DD-207BC0BAF171}" dt="2020-04-29T07:44:20.023" v="2599"/>
          <ac:cxnSpMkLst>
            <pc:docMk/>
            <pc:sldMk cId="1087457735" sldId="711"/>
            <ac:cxnSpMk id="143" creationId="{A9B5894C-37DD-4EEB-82EF-82330A0F7069}"/>
          </ac:cxnSpMkLst>
        </pc:cxnChg>
        <pc:cxnChg chg="add">
          <ac:chgData name="박 종주" userId="ee80f6e723cc3280" providerId="LiveId" clId="{7E105C1E-7F42-478E-A2DD-207BC0BAF171}" dt="2020-04-29T07:44:20.023" v="2599"/>
          <ac:cxnSpMkLst>
            <pc:docMk/>
            <pc:sldMk cId="1087457735" sldId="711"/>
            <ac:cxnSpMk id="144" creationId="{18CFB769-CB1A-45EB-972A-98E12ADC7EA0}"/>
          </ac:cxnSpMkLst>
        </pc:cxnChg>
        <pc:cxnChg chg="add">
          <ac:chgData name="박 종주" userId="ee80f6e723cc3280" providerId="LiveId" clId="{7E105C1E-7F42-478E-A2DD-207BC0BAF171}" dt="2020-04-29T07:44:53.605" v="2614"/>
          <ac:cxnSpMkLst>
            <pc:docMk/>
            <pc:sldMk cId="1087457735" sldId="711"/>
            <ac:cxnSpMk id="160" creationId="{CA18FC39-BA7E-4ADF-885C-855CFAD9DCBA}"/>
          </ac:cxnSpMkLst>
        </pc:cxnChg>
        <pc:cxnChg chg="add mod">
          <ac:chgData name="박 종주" userId="ee80f6e723cc3280" providerId="LiveId" clId="{7E105C1E-7F42-478E-A2DD-207BC0BAF171}" dt="2020-05-06T00:52:19.358" v="3426" actId="1076"/>
          <ac:cxnSpMkLst>
            <pc:docMk/>
            <pc:sldMk cId="1087457735" sldId="711"/>
            <ac:cxnSpMk id="165" creationId="{6B59850D-E913-41A3-9232-92D77D994F49}"/>
          </ac:cxnSpMkLst>
        </pc:cxnChg>
        <pc:cxnChg chg="add">
          <ac:chgData name="박 종주" userId="ee80f6e723cc3280" providerId="LiveId" clId="{7E105C1E-7F42-478E-A2DD-207BC0BAF171}" dt="2020-04-29T07:47:37.142" v="2654"/>
          <ac:cxnSpMkLst>
            <pc:docMk/>
            <pc:sldMk cId="1087457735" sldId="711"/>
            <ac:cxnSpMk id="174" creationId="{ABAB084A-5009-4E67-976C-EA1B7B4879A3}"/>
          </ac:cxnSpMkLst>
        </pc:cxnChg>
        <pc:cxnChg chg="add">
          <ac:chgData name="박 종주" userId="ee80f6e723cc3280" providerId="LiveId" clId="{7E105C1E-7F42-478E-A2DD-207BC0BAF171}" dt="2020-04-29T07:49:19.811" v="2693"/>
          <ac:cxnSpMkLst>
            <pc:docMk/>
            <pc:sldMk cId="1087457735" sldId="711"/>
            <ac:cxnSpMk id="188" creationId="{2403A87B-A9D6-435B-8ADC-3CE77438EDFD}"/>
          </ac:cxnSpMkLst>
        </pc:cxnChg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344304712" sldId="712"/>
        </pc:sldMkLst>
      </pc:sldChg>
      <pc:sldChg chg="del">
        <pc:chgData name="박 종주" userId="ee80f6e723cc3280" providerId="LiveId" clId="{7E105C1E-7F42-478E-A2DD-207BC0BAF171}" dt="2020-05-06T01:06:28.695" v="3624" actId="47"/>
        <pc:sldMkLst>
          <pc:docMk/>
          <pc:sldMk cId="3664083678" sldId="713"/>
        </pc:sldMkLst>
      </pc:sldChg>
      <pc:sldChg chg="addSp delSp modSp new del ord">
        <pc:chgData name="박 종주" userId="ee80f6e723cc3280" providerId="LiveId" clId="{7E105C1E-7F42-478E-A2DD-207BC0BAF171}" dt="2020-04-29T01:54:02.916" v="181" actId="47"/>
        <pc:sldMkLst>
          <pc:docMk/>
          <pc:sldMk cId="74413744" sldId="714"/>
        </pc:sldMkLst>
        <pc:spChg chg="del">
          <ac:chgData name="박 종주" userId="ee80f6e723cc3280" providerId="LiveId" clId="{7E105C1E-7F42-478E-A2DD-207BC0BAF171}" dt="2020-04-29T01:18:43.944" v="89" actId="478"/>
          <ac:spMkLst>
            <pc:docMk/>
            <pc:sldMk cId="74413744" sldId="714"/>
            <ac:spMk id="3" creationId="{8B44AD78-EF7C-49DA-8F42-2E3E0B8597A5}"/>
          </ac:spMkLst>
        </pc:spChg>
        <pc:spChg chg="del mod">
          <ac:chgData name="박 종주" userId="ee80f6e723cc3280" providerId="LiveId" clId="{7E105C1E-7F42-478E-A2DD-207BC0BAF171}" dt="2020-04-29T01:17:59.721" v="61" actId="478"/>
          <ac:spMkLst>
            <pc:docMk/>
            <pc:sldMk cId="74413744" sldId="714"/>
            <ac:spMk id="4" creationId="{FAD2C3EB-7E2B-49E9-9191-E39DB9D8FB15}"/>
          </ac:spMkLst>
        </pc:spChg>
        <pc:spChg chg="add del mod">
          <ac:chgData name="박 종주" userId="ee80f6e723cc3280" providerId="LiveId" clId="{7E105C1E-7F42-478E-A2DD-207BC0BAF171}" dt="2020-04-29T01:18:02.420" v="62" actId="478"/>
          <ac:spMkLst>
            <pc:docMk/>
            <pc:sldMk cId="74413744" sldId="714"/>
            <ac:spMk id="7" creationId="{962563E4-DBC5-4604-B2C0-A9DC8E097499}"/>
          </ac:spMkLst>
        </pc:spChg>
        <pc:grpChg chg="add">
          <ac:chgData name="박 종주" userId="ee80f6e723cc3280" providerId="LiveId" clId="{7E105C1E-7F42-478E-A2DD-207BC0BAF171}" dt="2020-04-29T01:18:44.882" v="90"/>
          <ac:grpSpMkLst>
            <pc:docMk/>
            <pc:sldMk cId="74413744" sldId="714"/>
            <ac:grpSpMk id="9" creationId="{2D8DD836-F911-4284-B072-B783FE7ABCA1}"/>
          </ac:grpSpMkLst>
        </pc:grpChg>
        <pc:graphicFrameChg chg="add del">
          <ac:chgData name="박 종주" userId="ee80f6e723cc3280" providerId="LiveId" clId="{7E105C1E-7F42-478E-A2DD-207BC0BAF171}" dt="2020-04-29T01:17:37.237" v="28"/>
          <ac:graphicFrameMkLst>
            <pc:docMk/>
            <pc:sldMk cId="74413744" sldId="714"/>
            <ac:graphicFrameMk id="5" creationId="{3C0F28D4-32CE-44D6-8776-E7A48727036A}"/>
          </ac:graphicFrameMkLst>
        </pc:graphicFrameChg>
        <pc:graphicFrameChg chg="add mod modGraphic">
          <ac:chgData name="박 종주" userId="ee80f6e723cc3280" providerId="LiveId" clId="{7E105C1E-7F42-478E-A2DD-207BC0BAF171}" dt="2020-04-29T01:18:22.305" v="88" actId="6549"/>
          <ac:graphicFrameMkLst>
            <pc:docMk/>
            <pc:sldMk cId="74413744" sldId="714"/>
            <ac:graphicFrameMk id="8" creationId="{CC192130-C5C2-43D1-9D24-37304046A343}"/>
          </ac:graphicFrameMkLst>
        </pc:graphicFrameChg>
      </pc:sldChg>
      <pc:sldChg chg="addSp delSp modSp new mod ord">
        <pc:chgData name="박 종주" userId="ee80f6e723cc3280" providerId="LiveId" clId="{7E105C1E-7F42-478E-A2DD-207BC0BAF171}" dt="2020-05-14T10:16:27.142" v="31746" actId="478"/>
        <pc:sldMkLst>
          <pc:docMk/>
          <pc:sldMk cId="3644240079" sldId="714"/>
        </pc:sldMkLst>
        <pc:spChg chg="add del mod">
          <ac:chgData name="박 종주" userId="ee80f6e723cc3280" providerId="LiveId" clId="{7E105C1E-7F42-478E-A2DD-207BC0BAF171}" dt="2020-05-06T01:05:14.878" v="3616"/>
          <ac:spMkLst>
            <pc:docMk/>
            <pc:sldMk cId="3644240079" sldId="714"/>
            <ac:spMk id="2" creationId="{2F1F460A-DEE5-40FF-95EB-6B64CD606CE3}"/>
          </ac:spMkLst>
        </pc:spChg>
        <pc:spChg chg="del">
          <ac:chgData name="박 종주" userId="ee80f6e723cc3280" providerId="LiveId" clId="{7E105C1E-7F42-478E-A2DD-207BC0BAF171}" dt="2020-04-29T08:10:23.903" v="2810"/>
          <ac:spMkLst>
            <pc:docMk/>
            <pc:sldMk cId="3644240079" sldId="714"/>
            <ac:spMk id="2" creationId="{5173B056-2D0F-4658-9FB0-E71C56029F90}"/>
          </ac:spMkLst>
        </pc:spChg>
        <pc:spChg chg="add mod">
          <ac:chgData name="박 종주" userId="ee80f6e723cc3280" providerId="LiveId" clId="{7E105C1E-7F42-478E-A2DD-207BC0BAF171}" dt="2020-05-06T08:55:31.696" v="10234" actId="6549"/>
          <ac:spMkLst>
            <pc:docMk/>
            <pc:sldMk cId="3644240079" sldId="714"/>
            <ac:spMk id="3" creationId="{5D9E103A-793F-4494-8F6E-4599F750035F}"/>
          </ac:spMkLst>
        </pc:spChg>
        <pc:spChg chg="del">
          <ac:chgData name="박 종주" userId="ee80f6e723cc3280" providerId="LiveId" clId="{7E105C1E-7F42-478E-A2DD-207BC0BAF171}" dt="2020-04-29T08:10:23.903" v="2810"/>
          <ac:spMkLst>
            <pc:docMk/>
            <pc:sldMk cId="3644240079" sldId="714"/>
            <ac:spMk id="3" creationId="{DA3A054B-E4EF-4208-871A-5A7D077BDE14}"/>
          </ac:spMkLst>
        </pc:spChg>
        <pc:spChg chg="add del mod">
          <ac:chgData name="박 종주" userId="ee80f6e723cc3280" providerId="LiveId" clId="{7E105C1E-7F42-478E-A2DD-207BC0BAF171}" dt="2020-05-06T00:54:03.791" v="3429"/>
          <ac:spMkLst>
            <pc:docMk/>
            <pc:sldMk cId="3644240079" sldId="714"/>
            <ac:spMk id="4" creationId="{F965C9F7-AB45-40F7-98C3-A176858C3730}"/>
          </ac:spMkLst>
        </pc:spChg>
        <pc:spChg chg="add del mod">
          <ac:chgData name="박 종주" userId="ee80f6e723cc3280" providerId="LiveId" clId="{7E105C1E-7F42-478E-A2DD-207BC0BAF171}" dt="2020-05-06T02:18:08.121" v="4016" actId="478"/>
          <ac:spMkLst>
            <pc:docMk/>
            <pc:sldMk cId="3644240079" sldId="714"/>
            <ac:spMk id="5" creationId="{1FB26557-FB19-48DF-81A8-616342A95733}"/>
          </ac:spMkLst>
        </pc:spChg>
        <pc:spChg chg="add del mod">
          <ac:chgData name="박 종주" userId="ee80f6e723cc3280" providerId="LiveId" clId="{7E105C1E-7F42-478E-A2DD-207BC0BAF171}" dt="2020-05-14T10:16:27.142" v="31746" actId="478"/>
          <ac:spMkLst>
            <pc:docMk/>
            <pc:sldMk cId="3644240079" sldId="714"/>
            <ac:spMk id="7" creationId="{35565428-54D7-4D52-9E76-1D581504E2BB}"/>
          </ac:spMkLst>
        </pc:spChg>
        <pc:graphicFrameChg chg="add mod modGraphic">
          <ac:chgData name="박 종주" userId="ee80f6e723cc3280" providerId="LiveId" clId="{7E105C1E-7F42-478E-A2DD-207BC0BAF171}" dt="2020-05-14T10:16:13.080" v="31745" actId="20577"/>
          <ac:graphicFrameMkLst>
            <pc:docMk/>
            <pc:sldMk cId="3644240079" sldId="714"/>
            <ac:graphicFrameMk id="9" creationId="{E147DDBE-00ED-4D88-8743-2371ED3E9110}"/>
          </ac:graphicFrameMkLst>
        </pc:graphicFrameChg>
        <pc:picChg chg="add del mod ord">
          <ac:chgData name="박 종주" userId="ee80f6e723cc3280" providerId="LiveId" clId="{7E105C1E-7F42-478E-A2DD-207BC0BAF171}" dt="2020-05-12T07:46:44.922" v="21503" actId="478"/>
          <ac:picMkLst>
            <pc:docMk/>
            <pc:sldMk cId="3644240079" sldId="714"/>
            <ac:picMk id="4" creationId="{A84E88A4-681E-48D0-9D3C-921788FA8ACB}"/>
          </ac:picMkLst>
        </pc:picChg>
        <pc:picChg chg="add del mod ord">
          <ac:chgData name="박 종주" userId="ee80f6e723cc3280" providerId="LiveId" clId="{7E105C1E-7F42-478E-A2DD-207BC0BAF171}" dt="2020-05-12T07:47:28.521" v="21512" actId="478"/>
          <ac:picMkLst>
            <pc:docMk/>
            <pc:sldMk cId="3644240079" sldId="714"/>
            <ac:picMk id="5" creationId="{D493F057-D724-47A3-985D-8066831A3B00}"/>
          </ac:picMkLst>
        </pc:picChg>
        <pc:picChg chg="add del mod">
          <ac:chgData name="박 종주" userId="ee80f6e723cc3280" providerId="LiveId" clId="{7E105C1E-7F42-478E-A2DD-207BC0BAF171}" dt="2020-05-07T01:41:59.684" v="10893" actId="478"/>
          <ac:picMkLst>
            <pc:docMk/>
            <pc:sldMk cId="3644240079" sldId="714"/>
            <ac:picMk id="6" creationId="{59DF2324-3558-4D15-B32C-BF2D1985B3A5}"/>
          </ac:picMkLst>
        </pc:picChg>
        <pc:picChg chg="add del mod">
          <ac:chgData name="박 종주" userId="ee80f6e723cc3280" providerId="LiveId" clId="{7E105C1E-7F42-478E-A2DD-207BC0BAF171}" dt="2020-05-12T07:47:54.522" v="21515" actId="478"/>
          <ac:picMkLst>
            <pc:docMk/>
            <pc:sldMk cId="3644240079" sldId="714"/>
            <ac:picMk id="8" creationId="{F7CDA800-FFB2-4246-8F41-3CA242814199}"/>
          </ac:picMkLst>
        </pc:picChg>
      </pc:sldChg>
      <pc:sldChg chg="new del">
        <pc:chgData name="박 종주" userId="ee80f6e723cc3280" providerId="LiveId" clId="{7E105C1E-7F42-478E-A2DD-207BC0BAF171}" dt="2020-04-29T08:06:48.872" v="2803" actId="680"/>
        <pc:sldMkLst>
          <pc:docMk/>
          <pc:sldMk cId="3851162901" sldId="714"/>
        </pc:sldMkLst>
      </pc:sldChg>
      <pc:sldChg chg="addSp delSp modSp new del">
        <pc:chgData name="박 종주" userId="ee80f6e723cc3280" providerId="LiveId" clId="{7E105C1E-7F42-478E-A2DD-207BC0BAF171}" dt="2020-05-06T01:06:17.912" v="3623" actId="47"/>
        <pc:sldMkLst>
          <pc:docMk/>
          <pc:sldMk cId="1297471559" sldId="715"/>
        </pc:sldMkLst>
        <pc:spChg chg="del">
          <ac:chgData name="박 종주" userId="ee80f6e723cc3280" providerId="LiveId" clId="{7E105C1E-7F42-478E-A2DD-207BC0BAF171}" dt="2020-05-06T00:54:09.019" v="3432"/>
          <ac:spMkLst>
            <pc:docMk/>
            <pc:sldMk cId="1297471559" sldId="715"/>
            <ac:spMk id="2" creationId="{91D14AC9-9877-4C75-A40A-9335A795BEB8}"/>
          </ac:spMkLst>
        </pc:spChg>
        <pc:spChg chg="add del mod">
          <ac:chgData name="박 종주" userId="ee80f6e723cc3280" providerId="LiveId" clId="{7E105C1E-7F42-478E-A2DD-207BC0BAF171}" dt="2020-05-06T01:05:14.878" v="3616"/>
          <ac:spMkLst>
            <pc:docMk/>
            <pc:sldMk cId="1297471559" sldId="715"/>
            <ac:spMk id="3" creationId="{95EEDFAF-00F2-4F53-A196-B5FF04FC1780}"/>
          </ac:spMkLst>
        </pc:spChg>
        <pc:spChg chg="add mod">
          <ac:chgData name="박 종주" userId="ee80f6e723cc3280" providerId="LiveId" clId="{7E105C1E-7F42-478E-A2DD-207BC0BAF171}" dt="2020-05-06T01:05:14.878" v="3616"/>
          <ac:spMkLst>
            <pc:docMk/>
            <pc:sldMk cId="1297471559" sldId="715"/>
            <ac:spMk id="4" creationId="{3F43921B-500A-4FD4-8576-9FA483C21773}"/>
          </ac:spMkLst>
        </pc:spChg>
        <pc:spChg chg="add mod">
          <ac:chgData name="박 종주" userId="ee80f6e723cc3280" providerId="LiveId" clId="{7E105C1E-7F42-478E-A2DD-207BC0BAF171}" dt="2020-05-06T01:05:14.878" v="3616"/>
          <ac:spMkLst>
            <pc:docMk/>
            <pc:sldMk cId="1297471559" sldId="715"/>
            <ac:spMk id="5" creationId="{BF63228C-5BBC-4064-A60C-6674DCDF9791}"/>
          </ac:spMkLst>
        </pc:spChg>
      </pc:sldChg>
      <pc:sldChg chg="addSp modSp add del">
        <pc:chgData name="박 종주" userId="ee80f6e723cc3280" providerId="LiveId" clId="{7E105C1E-7F42-478E-A2DD-207BC0BAF171}" dt="2020-05-06T01:06:09.028" v="3621" actId="47"/>
        <pc:sldMkLst>
          <pc:docMk/>
          <pc:sldMk cId="3142346601" sldId="716"/>
        </pc:sldMkLst>
        <pc:spChg chg="mod">
          <ac:chgData name="박 종주" userId="ee80f6e723cc3280" providerId="LiveId" clId="{7E105C1E-7F42-478E-A2DD-207BC0BAF171}" dt="2020-05-06T01:05:14.878" v="3616"/>
          <ac:spMkLst>
            <pc:docMk/>
            <pc:sldMk cId="3142346601" sldId="716"/>
            <ac:spMk id="2" creationId="{9B017461-FFCD-48E6-874F-9747BBDA9E15}"/>
          </ac:spMkLst>
        </pc:spChg>
        <pc:spChg chg="add mod">
          <ac:chgData name="박 종주" userId="ee80f6e723cc3280" providerId="LiveId" clId="{7E105C1E-7F42-478E-A2DD-207BC0BAF171}" dt="2020-05-06T01:05:14.878" v="3616"/>
          <ac:spMkLst>
            <pc:docMk/>
            <pc:sldMk cId="3142346601" sldId="716"/>
            <ac:spMk id="3" creationId="{5BC18D1D-4025-449E-8F52-61354916047D}"/>
          </ac:spMkLst>
        </pc:spChg>
      </pc:sldChg>
      <pc:sldChg chg="addSp delSp modSp new del mod">
        <pc:chgData name="박 종주" userId="ee80f6e723cc3280" providerId="LiveId" clId="{7E105C1E-7F42-478E-A2DD-207BC0BAF171}" dt="2020-05-07T00:47:02.010" v="10636" actId="47"/>
        <pc:sldMkLst>
          <pc:docMk/>
          <pc:sldMk cId="2072646371" sldId="717"/>
        </pc:sldMkLst>
        <pc:spChg chg="mod">
          <ac:chgData name="박 종주" userId="ee80f6e723cc3280" providerId="LiveId" clId="{7E105C1E-7F42-478E-A2DD-207BC0BAF171}" dt="2020-05-06T01:18:23.768" v="3799" actId="20577"/>
          <ac:spMkLst>
            <pc:docMk/>
            <pc:sldMk cId="2072646371" sldId="717"/>
            <ac:spMk id="2" creationId="{99ED8F1A-537D-4E06-9A32-59CE4F02AADA}"/>
          </ac:spMkLst>
        </pc:spChg>
        <pc:spChg chg="del">
          <ac:chgData name="박 종주" userId="ee80f6e723cc3280" providerId="LiveId" clId="{7E105C1E-7F42-478E-A2DD-207BC0BAF171}" dt="2020-05-06T00:55:43.713" v="3435" actId="478"/>
          <ac:spMkLst>
            <pc:docMk/>
            <pc:sldMk cId="2072646371" sldId="717"/>
            <ac:spMk id="3" creationId="{26E7F036-52AC-47A0-81B1-3FCC2718AD50}"/>
          </ac:spMkLst>
        </pc:spChg>
        <pc:spChg chg="add del mod">
          <ac:chgData name="박 종주" userId="ee80f6e723cc3280" providerId="LiveId" clId="{7E105C1E-7F42-478E-A2DD-207BC0BAF171}" dt="2020-05-06T01:13:00.937" v="3718" actId="478"/>
          <ac:spMkLst>
            <pc:docMk/>
            <pc:sldMk cId="2072646371" sldId="717"/>
            <ac:spMk id="7" creationId="{645D0A52-DDCE-4508-A809-E605394AB78F}"/>
          </ac:spMkLst>
        </pc:spChg>
        <pc:spChg chg="add del mod">
          <ac:chgData name="박 종주" userId="ee80f6e723cc3280" providerId="LiveId" clId="{7E105C1E-7F42-478E-A2DD-207BC0BAF171}" dt="2020-05-06T01:13:00.937" v="3718" actId="478"/>
          <ac:spMkLst>
            <pc:docMk/>
            <pc:sldMk cId="2072646371" sldId="717"/>
            <ac:spMk id="8" creationId="{603A34E7-5F2E-4D1C-8A40-EAC6E3276BB4}"/>
          </ac:spMkLst>
        </pc:spChg>
        <pc:spChg chg="add del mod">
          <ac:chgData name="박 종주" userId="ee80f6e723cc3280" providerId="LiveId" clId="{7E105C1E-7F42-478E-A2DD-207BC0BAF171}" dt="2020-05-06T01:13:00.937" v="3718" actId="478"/>
          <ac:spMkLst>
            <pc:docMk/>
            <pc:sldMk cId="2072646371" sldId="717"/>
            <ac:spMk id="9" creationId="{7BA3B844-7BD7-4CAF-8904-74D15E98C581}"/>
          </ac:spMkLst>
        </pc:spChg>
        <pc:spChg chg="add del mod">
          <ac:chgData name="박 종주" userId="ee80f6e723cc3280" providerId="LiveId" clId="{7E105C1E-7F42-478E-A2DD-207BC0BAF171}" dt="2020-05-06T01:13:00.937" v="3718" actId="478"/>
          <ac:spMkLst>
            <pc:docMk/>
            <pc:sldMk cId="2072646371" sldId="717"/>
            <ac:spMk id="10" creationId="{C55CEDFC-A956-4E4A-9218-8231DD72DCCA}"/>
          </ac:spMkLst>
        </pc:spChg>
        <pc:spChg chg="add del mod">
          <ac:chgData name="박 종주" userId="ee80f6e723cc3280" providerId="LiveId" clId="{7E105C1E-7F42-478E-A2DD-207BC0BAF171}" dt="2020-05-06T01:13:00.937" v="3718" actId="478"/>
          <ac:spMkLst>
            <pc:docMk/>
            <pc:sldMk cId="2072646371" sldId="717"/>
            <ac:spMk id="11" creationId="{6CCE9A3B-D5C0-4CA8-9FD3-2CEFDB4C4185}"/>
          </ac:spMkLst>
        </pc:spChg>
        <pc:spChg chg="add del mod">
          <ac:chgData name="박 종주" userId="ee80f6e723cc3280" providerId="LiveId" clId="{7E105C1E-7F42-478E-A2DD-207BC0BAF171}" dt="2020-05-06T01:13:00.937" v="3718" actId="478"/>
          <ac:spMkLst>
            <pc:docMk/>
            <pc:sldMk cId="2072646371" sldId="717"/>
            <ac:spMk id="12" creationId="{37AB1761-7263-4654-8071-E0D4BBA02CD4}"/>
          </ac:spMkLst>
        </pc:spChg>
        <pc:spChg chg="add del mod">
          <ac:chgData name="박 종주" userId="ee80f6e723cc3280" providerId="LiveId" clId="{7E105C1E-7F42-478E-A2DD-207BC0BAF171}" dt="2020-05-06T01:13:00.937" v="3718" actId="478"/>
          <ac:spMkLst>
            <pc:docMk/>
            <pc:sldMk cId="2072646371" sldId="717"/>
            <ac:spMk id="13" creationId="{FCEE0D74-9F7A-41C1-978B-EFD9841C9E4F}"/>
          </ac:spMkLst>
        </pc:spChg>
        <pc:spChg chg="add del mod">
          <ac:chgData name="박 종주" userId="ee80f6e723cc3280" providerId="LiveId" clId="{7E105C1E-7F42-478E-A2DD-207BC0BAF171}" dt="2020-05-06T01:13:00.937" v="3718" actId="478"/>
          <ac:spMkLst>
            <pc:docMk/>
            <pc:sldMk cId="2072646371" sldId="717"/>
            <ac:spMk id="14" creationId="{3860DF26-E3C3-4A5C-ADDB-4C407832ED4C}"/>
          </ac:spMkLst>
        </pc:spChg>
        <pc:spChg chg="add del mod">
          <ac:chgData name="박 종주" userId="ee80f6e723cc3280" providerId="LiveId" clId="{7E105C1E-7F42-478E-A2DD-207BC0BAF171}" dt="2020-05-06T01:13:00.937" v="3718" actId="478"/>
          <ac:spMkLst>
            <pc:docMk/>
            <pc:sldMk cId="2072646371" sldId="717"/>
            <ac:spMk id="15" creationId="{4050F557-0F03-46F6-BA59-D71FD197DCB9}"/>
          </ac:spMkLst>
        </pc:spChg>
        <pc:spChg chg="add del mod">
          <ac:chgData name="박 종주" userId="ee80f6e723cc3280" providerId="LiveId" clId="{7E105C1E-7F42-478E-A2DD-207BC0BAF171}" dt="2020-05-06T01:13:00.937" v="3718" actId="478"/>
          <ac:spMkLst>
            <pc:docMk/>
            <pc:sldMk cId="2072646371" sldId="717"/>
            <ac:spMk id="16" creationId="{FD5C51FD-433E-4280-A296-E49BF85121AB}"/>
          </ac:spMkLst>
        </pc:spChg>
        <pc:spChg chg="add mod">
          <ac:chgData name="박 종주" userId="ee80f6e723cc3280" providerId="LiveId" clId="{7E105C1E-7F42-478E-A2DD-207BC0BAF171}" dt="2020-05-06T08:07:00.172" v="8352" actId="1035"/>
          <ac:spMkLst>
            <pc:docMk/>
            <pc:sldMk cId="2072646371" sldId="717"/>
            <ac:spMk id="18" creationId="{319A4803-B958-4E5B-A6D1-9F0A3544A6C9}"/>
          </ac:spMkLst>
        </pc:spChg>
        <pc:spChg chg="add mod">
          <ac:chgData name="박 종주" userId="ee80f6e723cc3280" providerId="LiveId" clId="{7E105C1E-7F42-478E-A2DD-207BC0BAF171}" dt="2020-05-06T08:07:19.957" v="8397" actId="1038"/>
          <ac:spMkLst>
            <pc:docMk/>
            <pc:sldMk cId="2072646371" sldId="717"/>
            <ac:spMk id="19" creationId="{4FCA404E-9265-4AC6-B104-F5619747BC81}"/>
          </ac:spMkLst>
        </pc:spChg>
        <pc:spChg chg="add mod">
          <ac:chgData name="박 종주" userId="ee80f6e723cc3280" providerId="LiveId" clId="{7E105C1E-7F42-478E-A2DD-207BC0BAF171}" dt="2020-05-06T08:09:32.778" v="8580" actId="1076"/>
          <ac:spMkLst>
            <pc:docMk/>
            <pc:sldMk cId="2072646371" sldId="717"/>
            <ac:spMk id="20" creationId="{1D636351-6031-46F3-8F09-B27F57B22C83}"/>
          </ac:spMkLst>
        </pc:spChg>
        <pc:spChg chg="add mod">
          <ac:chgData name="박 종주" userId="ee80f6e723cc3280" providerId="LiveId" clId="{7E105C1E-7F42-478E-A2DD-207BC0BAF171}" dt="2020-05-06T08:10:08.639" v="8673" actId="1076"/>
          <ac:spMkLst>
            <pc:docMk/>
            <pc:sldMk cId="2072646371" sldId="717"/>
            <ac:spMk id="21" creationId="{AB889690-270F-43EE-A3E0-A1ABF0AC61E0}"/>
          </ac:spMkLst>
        </pc:spChg>
        <pc:spChg chg="add mod">
          <ac:chgData name="박 종주" userId="ee80f6e723cc3280" providerId="LiveId" clId="{7E105C1E-7F42-478E-A2DD-207BC0BAF171}" dt="2020-05-06T08:10:28.037" v="8681" actId="1037"/>
          <ac:spMkLst>
            <pc:docMk/>
            <pc:sldMk cId="2072646371" sldId="717"/>
            <ac:spMk id="22" creationId="{C898FBE8-82B6-4A24-9106-47F4296A4A1B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23" creationId="{4B128CD8-9901-4192-8F35-3C08CCFAB5B5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24" creationId="{EC65A87F-81EA-4BC6-AECB-7B8E95335AC3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25" creationId="{1AF3B492-753D-4568-9AAD-C6BBF3A7DA99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26" creationId="{F550CED2-B843-47F8-9DC2-0CD1885C2621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27" creationId="{09711EFD-0FE6-4D68-91B4-A4A3B4E7833F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28" creationId="{E89B8EDD-225B-4AC9-9416-3A46BB130E05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29" creationId="{6CE6AB26-F226-4C2A-8B98-C3A33254E33F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30" creationId="{AAD3BAD8-09C7-42B3-8870-C51FD944F1A3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31" creationId="{FE866E4F-E131-41B0-9253-69BAAE9A2A2F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32" creationId="{D6170C3B-48A1-457F-9D44-E452100109A9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33" creationId="{931F52FC-BF0F-415B-85D7-EC47FB5D87B2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34" creationId="{7AED65B1-0A6A-42FB-8A12-76C07E47C712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35" creationId="{C7A64AFD-371A-41D1-8237-337970902E1A}"/>
          </ac:spMkLst>
        </pc:spChg>
        <pc:spChg chg="add del mod">
          <ac:chgData name="박 종주" userId="ee80f6e723cc3280" providerId="LiveId" clId="{7E105C1E-7F42-478E-A2DD-207BC0BAF171}" dt="2020-05-06T08:11:08.681" v="8686" actId="478"/>
          <ac:spMkLst>
            <pc:docMk/>
            <pc:sldMk cId="2072646371" sldId="717"/>
            <ac:spMk id="36" creationId="{3FBC19E2-5BE7-4CE9-A2CC-BE96641F5F86}"/>
          </ac:spMkLst>
        </pc:spChg>
        <pc:graphicFrameChg chg="add del mod">
          <ac:chgData name="박 종주" userId="ee80f6e723cc3280" providerId="LiveId" clId="{7E105C1E-7F42-478E-A2DD-207BC0BAF171}" dt="2020-05-06T01:13:00.937" v="3718" actId="478"/>
          <ac:graphicFrameMkLst>
            <pc:docMk/>
            <pc:sldMk cId="2072646371" sldId="717"/>
            <ac:graphicFrameMk id="4" creationId="{46B0E158-8843-4C1E-9B00-5CFA2BC7C3C6}"/>
          </ac:graphicFrameMkLst>
        </pc:graphicFrameChg>
        <pc:graphicFrameChg chg="add mod modGraphic">
          <ac:chgData name="박 종주" userId="ee80f6e723cc3280" providerId="LiveId" clId="{7E105C1E-7F42-478E-A2DD-207BC0BAF171}" dt="2020-05-06T08:16:28.587" v="8817" actId="20577"/>
          <ac:graphicFrameMkLst>
            <pc:docMk/>
            <pc:sldMk cId="2072646371" sldId="717"/>
            <ac:graphicFrameMk id="17" creationId="{D9025EE3-E826-4F62-97C6-F1F65BE20312}"/>
          </ac:graphicFrameMkLst>
        </pc:graphicFrameChg>
        <pc:picChg chg="add del mod">
          <ac:chgData name="박 종주" userId="ee80f6e723cc3280" providerId="LiveId" clId="{7E105C1E-7F42-478E-A2DD-207BC0BAF171}" dt="2020-05-07T00:45:15.856" v="10632" actId="478"/>
          <ac:picMkLst>
            <pc:docMk/>
            <pc:sldMk cId="2072646371" sldId="717"/>
            <ac:picMk id="4" creationId="{3EBEEEDA-E1E8-403D-9127-4933481FD808}"/>
          </ac:picMkLst>
        </pc:picChg>
        <pc:picChg chg="add del mod">
          <ac:chgData name="박 종주" userId="ee80f6e723cc3280" providerId="LiveId" clId="{7E105C1E-7F42-478E-A2DD-207BC0BAF171}" dt="2020-05-06T01:00:47.430" v="3590" actId="478"/>
          <ac:picMkLst>
            <pc:docMk/>
            <pc:sldMk cId="2072646371" sldId="717"/>
            <ac:picMk id="5" creationId="{A5261DDC-3D42-44C2-A568-C6F6B3B9BC7B}"/>
          </ac:picMkLst>
        </pc:picChg>
        <pc:picChg chg="add mod modCrop">
          <ac:chgData name="박 종주" userId="ee80f6e723cc3280" providerId="LiveId" clId="{7E105C1E-7F42-478E-A2DD-207BC0BAF171}" dt="2020-05-06T01:02:24.636" v="3603" actId="1076"/>
          <ac:picMkLst>
            <pc:docMk/>
            <pc:sldMk cId="2072646371" sldId="717"/>
            <ac:picMk id="6" creationId="{139C445D-BA49-41A6-B454-094626D228B2}"/>
          </ac:picMkLst>
        </pc:picChg>
      </pc:sldChg>
      <pc:sldChg chg="addSp delSp modSp new mod">
        <pc:chgData name="박 종주" userId="ee80f6e723cc3280" providerId="LiveId" clId="{7E105C1E-7F42-478E-A2DD-207BC0BAF171}" dt="2020-06-02T09:02:39.611" v="42176" actId="20577"/>
        <pc:sldMkLst>
          <pc:docMk/>
          <pc:sldMk cId="1316016098" sldId="718"/>
        </pc:sldMkLst>
        <pc:spChg chg="mod">
          <ac:chgData name="박 종주" userId="ee80f6e723cc3280" providerId="LiveId" clId="{7E105C1E-7F42-478E-A2DD-207BC0BAF171}" dt="2020-05-06T01:18:29.269" v="3801" actId="20577"/>
          <ac:spMkLst>
            <pc:docMk/>
            <pc:sldMk cId="1316016098" sldId="718"/>
            <ac:spMk id="2" creationId="{10A0EB81-3C6B-49DB-BDC9-A918FA51992F}"/>
          </ac:spMkLst>
        </pc:spChg>
        <pc:spChg chg="del">
          <ac:chgData name="박 종주" userId="ee80f6e723cc3280" providerId="LiveId" clId="{7E105C1E-7F42-478E-A2DD-207BC0BAF171}" dt="2020-05-06T00:57:53.363" v="3481" actId="478"/>
          <ac:spMkLst>
            <pc:docMk/>
            <pc:sldMk cId="1316016098" sldId="718"/>
            <ac:spMk id="3" creationId="{195859C8-5F65-4BB5-B5B6-4BAF9D40B220}"/>
          </ac:spMkLst>
        </pc:spChg>
        <pc:spChg chg="add del mod">
          <ac:chgData name="박 종주" userId="ee80f6e723cc3280" providerId="LiveId" clId="{7E105C1E-7F42-478E-A2DD-207BC0BAF171}" dt="2020-06-02T08:42:17.166" v="41584" actId="478"/>
          <ac:spMkLst>
            <pc:docMk/>
            <pc:sldMk cId="1316016098" sldId="718"/>
            <ac:spMk id="4" creationId="{6A5987B9-2333-4034-861A-4B8B6C9EAB1D}"/>
          </ac:spMkLst>
        </pc:spChg>
        <pc:spChg chg="add mod">
          <ac:chgData name="박 종주" userId="ee80f6e723cc3280" providerId="LiveId" clId="{7E105C1E-7F42-478E-A2DD-207BC0BAF171}" dt="2020-06-02T08:46:02.853" v="41655" actId="1038"/>
          <ac:spMkLst>
            <pc:docMk/>
            <pc:sldMk cId="1316016098" sldId="718"/>
            <ac:spMk id="6" creationId="{3C708E5E-1AB9-4220-B325-DC53606A9DC9}"/>
          </ac:spMkLst>
        </pc:spChg>
        <pc:spChg chg="add del mod">
          <ac:chgData name="박 종주" userId="ee80f6e723cc3280" providerId="LiveId" clId="{7E105C1E-7F42-478E-A2DD-207BC0BAF171}" dt="2020-05-06T01:13:05.919" v="3719" actId="478"/>
          <ac:spMkLst>
            <pc:docMk/>
            <pc:sldMk cId="1316016098" sldId="718"/>
            <ac:spMk id="9" creationId="{AA695CA3-ECBE-4D16-A11A-DE378E4D310A}"/>
          </ac:spMkLst>
        </pc:spChg>
        <pc:spChg chg="add del mod">
          <ac:chgData name="박 종주" userId="ee80f6e723cc3280" providerId="LiveId" clId="{7E105C1E-7F42-478E-A2DD-207BC0BAF171}" dt="2020-05-06T01:13:05.919" v="3719" actId="478"/>
          <ac:spMkLst>
            <pc:docMk/>
            <pc:sldMk cId="1316016098" sldId="718"/>
            <ac:spMk id="10" creationId="{9F076FDA-6370-4A79-BB32-5F68C05CE62A}"/>
          </ac:spMkLst>
        </pc:spChg>
        <pc:spChg chg="add del mod">
          <ac:chgData name="박 종주" userId="ee80f6e723cc3280" providerId="LiveId" clId="{7E105C1E-7F42-478E-A2DD-207BC0BAF171}" dt="2020-05-06T01:13:05.919" v="3719" actId="478"/>
          <ac:spMkLst>
            <pc:docMk/>
            <pc:sldMk cId="1316016098" sldId="718"/>
            <ac:spMk id="11" creationId="{04A9D14C-D156-46EA-9759-CF534A2C475E}"/>
          </ac:spMkLst>
        </pc:spChg>
        <pc:spChg chg="add del mod">
          <ac:chgData name="박 종주" userId="ee80f6e723cc3280" providerId="LiveId" clId="{7E105C1E-7F42-478E-A2DD-207BC0BAF171}" dt="2020-05-06T01:13:05.919" v="3719" actId="478"/>
          <ac:spMkLst>
            <pc:docMk/>
            <pc:sldMk cId="1316016098" sldId="718"/>
            <ac:spMk id="12" creationId="{4C7E10CE-573B-4FE9-85FB-A4D87F482776}"/>
          </ac:spMkLst>
        </pc:spChg>
        <pc:spChg chg="add del mod">
          <ac:chgData name="박 종주" userId="ee80f6e723cc3280" providerId="LiveId" clId="{7E105C1E-7F42-478E-A2DD-207BC0BAF171}" dt="2020-05-06T01:13:05.919" v="3719" actId="478"/>
          <ac:spMkLst>
            <pc:docMk/>
            <pc:sldMk cId="1316016098" sldId="718"/>
            <ac:spMk id="13" creationId="{1F7F7849-1FAF-4790-AD31-C25FE2909CB0}"/>
          </ac:spMkLst>
        </pc:spChg>
        <pc:spChg chg="add del mod">
          <ac:chgData name="박 종주" userId="ee80f6e723cc3280" providerId="LiveId" clId="{7E105C1E-7F42-478E-A2DD-207BC0BAF171}" dt="2020-05-06T01:13:05.919" v="3719" actId="478"/>
          <ac:spMkLst>
            <pc:docMk/>
            <pc:sldMk cId="1316016098" sldId="718"/>
            <ac:spMk id="14" creationId="{5F6BF540-65E9-44D3-9734-7837AA74004A}"/>
          </ac:spMkLst>
        </pc:spChg>
        <pc:spChg chg="add mod">
          <ac:chgData name="박 종주" userId="ee80f6e723cc3280" providerId="LiveId" clId="{7E105C1E-7F42-478E-A2DD-207BC0BAF171}" dt="2020-06-02T08:41:45.826" v="41557" actId="571"/>
          <ac:spMkLst>
            <pc:docMk/>
            <pc:sldMk cId="1316016098" sldId="718"/>
            <ac:spMk id="15" creationId="{F1616370-A9DD-45E3-A547-12FB23466796}"/>
          </ac:spMkLst>
        </pc:spChg>
        <pc:spChg chg="add del mod">
          <ac:chgData name="박 종주" userId="ee80f6e723cc3280" providerId="LiveId" clId="{7E105C1E-7F42-478E-A2DD-207BC0BAF171}" dt="2020-05-06T01:13:05.919" v="3719" actId="478"/>
          <ac:spMkLst>
            <pc:docMk/>
            <pc:sldMk cId="1316016098" sldId="718"/>
            <ac:spMk id="15" creationId="{F921D525-DA12-4624-B9A9-B466B5980FB0}"/>
          </ac:spMkLst>
        </pc:spChg>
        <pc:spChg chg="mod topLvl">
          <ac:chgData name="박 종주" userId="ee80f6e723cc3280" providerId="LiveId" clId="{7E105C1E-7F42-478E-A2DD-207BC0BAF171}" dt="2020-05-07T05:36:57.422" v="13790" actId="1076"/>
          <ac:spMkLst>
            <pc:docMk/>
            <pc:sldMk cId="1316016098" sldId="718"/>
            <ac:spMk id="16" creationId="{129ACB61-BFBC-4605-B44F-86EC707280C8}"/>
          </ac:spMkLst>
        </pc:spChg>
        <pc:spChg chg="add del mod">
          <ac:chgData name="박 종주" userId="ee80f6e723cc3280" providerId="LiveId" clId="{7E105C1E-7F42-478E-A2DD-207BC0BAF171}" dt="2020-05-06T01:13:05.919" v="3719" actId="478"/>
          <ac:spMkLst>
            <pc:docMk/>
            <pc:sldMk cId="1316016098" sldId="718"/>
            <ac:spMk id="16" creationId="{337F89E2-62AC-49D9-BD97-9956168ED7EA}"/>
          </ac:spMkLst>
        </pc:spChg>
        <pc:spChg chg="mod ord topLvl">
          <ac:chgData name="박 종주" userId="ee80f6e723cc3280" providerId="LiveId" clId="{7E105C1E-7F42-478E-A2DD-207BC0BAF171}" dt="2020-06-02T08:46:18.849" v="41658" actId="166"/>
          <ac:spMkLst>
            <pc:docMk/>
            <pc:sldMk cId="1316016098" sldId="718"/>
            <ac:spMk id="17" creationId="{15ECEA82-B4CD-42BA-B895-AB6EC9CE4368}"/>
          </ac:spMkLst>
        </pc:spChg>
        <pc:spChg chg="add del mod">
          <ac:chgData name="박 종주" userId="ee80f6e723cc3280" providerId="LiveId" clId="{7E105C1E-7F42-478E-A2DD-207BC0BAF171}" dt="2020-05-06T01:13:05.919" v="3719" actId="478"/>
          <ac:spMkLst>
            <pc:docMk/>
            <pc:sldMk cId="1316016098" sldId="718"/>
            <ac:spMk id="17" creationId="{1C9CCFDA-2A6B-44F5-824E-E904205A9D6C}"/>
          </ac:spMkLst>
        </pc:spChg>
        <pc:spChg chg="add del mod">
          <ac:chgData name="박 종주" userId="ee80f6e723cc3280" providerId="LiveId" clId="{7E105C1E-7F42-478E-A2DD-207BC0BAF171}" dt="2020-05-06T01:13:05.919" v="3719" actId="478"/>
          <ac:spMkLst>
            <pc:docMk/>
            <pc:sldMk cId="1316016098" sldId="718"/>
            <ac:spMk id="18" creationId="{89FCA212-5D66-4CD1-AAF7-D7CF1237066D}"/>
          </ac:spMkLst>
        </pc:spChg>
        <pc:spChg chg="mod topLvl">
          <ac:chgData name="박 종주" userId="ee80f6e723cc3280" providerId="LiveId" clId="{7E105C1E-7F42-478E-A2DD-207BC0BAF171}" dt="2020-05-07T05:37:10.740" v="13793" actId="1076"/>
          <ac:spMkLst>
            <pc:docMk/>
            <pc:sldMk cId="1316016098" sldId="718"/>
            <ac:spMk id="18" creationId="{A2D51DB2-9B01-42A8-940C-2698FEB8FBCA}"/>
          </ac:spMkLst>
        </pc:spChg>
        <pc:spChg chg="add del mod">
          <ac:chgData name="박 종주" userId="ee80f6e723cc3280" providerId="LiveId" clId="{7E105C1E-7F42-478E-A2DD-207BC0BAF171}" dt="2020-05-07T05:36:49.889" v="13788" actId="478"/>
          <ac:spMkLst>
            <pc:docMk/>
            <pc:sldMk cId="1316016098" sldId="718"/>
            <ac:spMk id="20" creationId="{879180A7-8FAE-4852-88AB-ECE712A19665}"/>
          </ac:spMkLst>
        </pc:spChg>
        <pc:spChg chg="add mod">
          <ac:chgData name="박 종주" userId="ee80f6e723cc3280" providerId="LiveId" clId="{7E105C1E-7F42-478E-A2DD-207BC0BAF171}" dt="2020-06-02T08:42:14.703" v="41583"/>
          <ac:spMkLst>
            <pc:docMk/>
            <pc:sldMk cId="1316016098" sldId="718"/>
            <ac:spMk id="20" creationId="{B0A8BE55-E16B-4A44-95B6-B129F172271C}"/>
          </ac:spMkLst>
        </pc:spChg>
        <pc:spChg chg="add del mod">
          <ac:chgData name="박 종주" userId="ee80f6e723cc3280" providerId="LiveId" clId="{7E105C1E-7F42-478E-A2DD-207BC0BAF171}" dt="2020-05-07T05:36:51.403" v="13789" actId="478"/>
          <ac:spMkLst>
            <pc:docMk/>
            <pc:sldMk cId="1316016098" sldId="718"/>
            <ac:spMk id="21" creationId="{0F3AD8FB-4E7F-4354-A549-9F2F86E996CC}"/>
          </ac:spMkLst>
        </pc:spChg>
        <pc:spChg chg="add mod">
          <ac:chgData name="박 종주" userId="ee80f6e723cc3280" providerId="LiveId" clId="{7E105C1E-7F42-478E-A2DD-207BC0BAF171}" dt="2020-06-02T08:42:10.322" v="41576"/>
          <ac:spMkLst>
            <pc:docMk/>
            <pc:sldMk cId="1316016098" sldId="718"/>
            <ac:spMk id="21" creationId="{F4E1750F-4282-4265-8AAA-6B52221F5115}"/>
          </ac:spMkLst>
        </pc:spChg>
        <pc:spChg chg="add mod">
          <ac:chgData name="박 종주" userId="ee80f6e723cc3280" providerId="LiveId" clId="{7E105C1E-7F42-478E-A2DD-207BC0BAF171}" dt="2020-06-02T08:42:05.538" v="41569"/>
          <ac:spMkLst>
            <pc:docMk/>
            <pc:sldMk cId="1316016098" sldId="718"/>
            <ac:spMk id="22" creationId="{90F50FDA-D1F1-43B3-9D24-69C40386F3A4}"/>
          </ac:spMkLst>
        </pc:spChg>
        <pc:spChg chg="add del mod">
          <ac:chgData name="박 종주" userId="ee80f6e723cc3280" providerId="LiveId" clId="{7E105C1E-7F42-478E-A2DD-207BC0BAF171}" dt="2020-05-07T05:37:05.575" v="13792" actId="478"/>
          <ac:spMkLst>
            <pc:docMk/>
            <pc:sldMk cId="1316016098" sldId="718"/>
            <ac:spMk id="22" creationId="{C73DCA95-5ED9-4457-A6D1-4C1F5B885EC5}"/>
          </ac:spMkLst>
        </pc:spChg>
        <pc:spChg chg="add del mod">
          <ac:chgData name="박 종주" userId="ee80f6e723cc3280" providerId="LiveId" clId="{7E105C1E-7F42-478E-A2DD-207BC0BAF171}" dt="2020-05-07T05:37:12.782" v="13794" actId="478"/>
          <ac:spMkLst>
            <pc:docMk/>
            <pc:sldMk cId="1316016098" sldId="718"/>
            <ac:spMk id="23" creationId="{2975B1EB-A290-47E1-822F-F3850FCF6B18}"/>
          </ac:spMkLst>
        </pc:spChg>
        <pc:spChg chg="add mod">
          <ac:chgData name="박 종주" userId="ee80f6e723cc3280" providerId="LiveId" clId="{7E105C1E-7F42-478E-A2DD-207BC0BAF171}" dt="2020-06-02T08:44:59.803" v="41639" actId="207"/>
          <ac:spMkLst>
            <pc:docMk/>
            <pc:sldMk cId="1316016098" sldId="718"/>
            <ac:spMk id="23" creationId="{B58F88F7-682F-46D5-A397-A684546C3DE6}"/>
          </ac:spMkLst>
        </pc:spChg>
        <pc:spChg chg="add del mod">
          <ac:chgData name="박 종주" userId="ee80f6e723cc3280" providerId="LiveId" clId="{7E105C1E-7F42-478E-A2DD-207BC0BAF171}" dt="2020-05-07T05:37:17.806" v="13796" actId="478"/>
          <ac:spMkLst>
            <pc:docMk/>
            <pc:sldMk cId="1316016098" sldId="718"/>
            <ac:spMk id="24" creationId="{1DC1D862-85FD-4F6A-9510-7A90421D7B5B}"/>
          </ac:spMkLst>
        </pc:spChg>
        <pc:spChg chg="add mod">
          <ac:chgData name="박 종주" userId="ee80f6e723cc3280" providerId="LiveId" clId="{7E105C1E-7F42-478E-A2DD-207BC0BAF171}" dt="2020-06-02T08:44:59.803" v="41639" actId="207"/>
          <ac:spMkLst>
            <pc:docMk/>
            <pc:sldMk cId="1316016098" sldId="718"/>
            <ac:spMk id="24" creationId="{A397F9D9-C7FB-448B-9960-3DFEF3DE1BCF}"/>
          </ac:spMkLst>
        </pc:spChg>
        <pc:spChg chg="mod topLvl">
          <ac:chgData name="박 종주" userId="ee80f6e723cc3280" providerId="LiveId" clId="{7E105C1E-7F42-478E-A2DD-207BC0BAF171}" dt="2020-05-07T05:37:15.933" v="13795" actId="1076"/>
          <ac:spMkLst>
            <pc:docMk/>
            <pc:sldMk cId="1316016098" sldId="718"/>
            <ac:spMk id="25" creationId="{67C4C22F-BE34-4C8F-B9DB-104C5B37A995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25" creationId="{7D7E6C0B-CB66-4AFC-890A-194735D5D35B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26" creationId="{1D40AA76-03FF-48D1-8AFC-DA19BAFD1E0E}"/>
          </ac:spMkLst>
        </pc:spChg>
        <pc:spChg chg="mod topLvl">
          <ac:chgData name="박 종주" userId="ee80f6e723cc3280" providerId="LiveId" clId="{7E105C1E-7F42-478E-A2DD-207BC0BAF171}" dt="2020-05-07T05:37:23.008" v="13797" actId="1076"/>
          <ac:spMkLst>
            <pc:docMk/>
            <pc:sldMk cId="1316016098" sldId="718"/>
            <ac:spMk id="26" creationId="{3560C46E-627F-4398-8E3E-9A594F70390A}"/>
          </ac:spMkLst>
        </pc:spChg>
        <pc:spChg chg="add del mod">
          <ac:chgData name="박 종주" userId="ee80f6e723cc3280" providerId="LiveId" clId="{7E105C1E-7F42-478E-A2DD-207BC0BAF171}" dt="2020-05-07T05:37:25.072" v="13798" actId="478"/>
          <ac:spMkLst>
            <pc:docMk/>
            <pc:sldMk cId="1316016098" sldId="718"/>
            <ac:spMk id="27" creationId="{53000BC8-BB6E-4699-91D6-7B197F3D72C7}"/>
          </ac:spMkLst>
        </pc:spChg>
        <pc:spChg chg="add mod">
          <ac:chgData name="박 종주" userId="ee80f6e723cc3280" providerId="LiveId" clId="{7E105C1E-7F42-478E-A2DD-207BC0BAF171}" dt="2020-06-02T08:44:59.803" v="41639" actId="207"/>
          <ac:spMkLst>
            <pc:docMk/>
            <pc:sldMk cId="1316016098" sldId="718"/>
            <ac:spMk id="27" creationId="{9DF1C6B1-D59E-4667-9DEA-A6823256EA7D}"/>
          </ac:spMkLst>
        </pc:spChg>
        <pc:spChg chg="mod topLvl">
          <ac:chgData name="박 종주" userId="ee80f6e723cc3280" providerId="LiveId" clId="{7E105C1E-7F42-478E-A2DD-207BC0BAF171}" dt="2020-05-07T05:37:27.655" v="13799" actId="1076"/>
          <ac:spMkLst>
            <pc:docMk/>
            <pc:sldMk cId="1316016098" sldId="718"/>
            <ac:spMk id="28" creationId="{40B1C2C1-2644-4943-82A5-83A609D29CD1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28" creationId="{67013A4C-6CBF-4720-ACD8-3298D50AF374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29" creationId="{41077E63-1B36-4677-91EF-1241B4166EFE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29" creationId="{4820BEA9-18E5-423A-B75A-9E1322EA9605}"/>
          </ac:spMkLst>
        </pc:spChg>
        <pc:spChg chg="add mod">
          <ac:chgData name="박 종주" userId="ee80f6e723cc3280" providerId="LiveId" clId="{7E105C1E-7F42-478E-A2DD-207BC0BAF171}" dt="2020-06-02T08:44:59.803" v="41639" actId="207"/>
          <ac:spMkLst>
            <pc:docMk/>
            <pc:sldMk cId="1316016098" sldId="718"/>
            <ac:spMk id="29" creationId="{BDC6465A-5CED-4D50-BA89-051DF9164680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30" creationId="{421A7FA4-51D2-4523-A8D3-1566A78F4509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30" creationId="{69B4689D-340E-4CA7-ACE2-50D490CC8786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31" creationId="{3DE283E5-78E8-433E-B634-5E0E80FD9EB3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31" creationId="{C0BB2D68-FFAF-4F42-9C9E-CF3E7563FC06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32" creationId="{09AC8D32-06C9-4FEC-ACBA-0B202B47693A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32" creationId="{19E8983F-9484-4A07-8E7F-DD21CC2C0E9B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33" creationId="{007F23DA-9368-49F9-BE6D-47C8FF2716FE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33" creationId="{E22E1A85-EAD7-4760-94FC-94AD0CF4CEF5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34" creationId="{82C5435D-3EC2-4DE4-89B3-C6C0CD624939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34" creationId="{F902785D-F734-4F32-ABAA-3453BF561CC4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35" creationId="{06CA4579-ECAE-424C-A0C0-541084B2584F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35" creationId="{BA4D54C5-03DD-4D39-989E-92C0B6AC2002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36" creationId="{6AB68091-C5AB-427C-8620-1B9B9A4A1F7F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36" creationId="{864B70D6-86E0-4A02-99FC-DEDEEAC22AD3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37" creationId="{1C4EA955-0DD2-426A-8FD6-5863674C4E32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37" creationId="{A4B88746-68C4-42C1-8BC2-A9F41990275B}"/>
          </ac:spMkLst>
        </pc:spChg>
        <pc:spChg chg="add del mod">
          <ac:chgData name="박 종주" userId="ee80f6e723cc3280" providerId="LiveId" clId="{7E105C1E-7F42-478E-A2DD-207BC0BAF171}" dt="2020-05-06T08:18:35.627" v="8981" actId="478"/>
          <ac:spMkLst>
            <pc:docMk/>
            <pc:sldMk cId="1316016098" sldId="718"/>
            <ac:spMk id="38" creationId="{4C58F259-C390-4591-8126-C4FC08D665B6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38" creationId="{6276A0AF-582C-4E45-AB13-E943766B1ACE}"/>
          </ac:spMkLst>
        </pc:spChg>
        <pc:spChg chg="add mod ord">
          <ac:chgData name="박 종주" userId="ee80f6e723cc3280" providerId="LiveId" clId="{7E105C1E-7F42-478E-A2DD-207BC0BAF171}" dt="2020-06-02T08:46:18.849" v="41658" actId="166"/>
          <ac:spMkLst>
            <pc:docMk/>
            <pc:sldMk cId="1316016098" sldId="718"/>
            <ac:spMk id="39" creationId="{18595DD6-64B9-40EF-A3D3-C2F22CE5FE53}"/>
          </ac:spMkLst>
        </pc:spChg>
        <pc:spChg chg="add mod">
          <ac:chgData name="박 종주" userId="ee80f6e723cc3280" providerId="LiveId" clId="{7E105C1E-7F42-478E-A2DD-207BC0BAF171}" dt="2020-05-06T08:17:57.712" v="8912" actId="1036"/>
          <ac:spMkLst>
            <pc:docMk/>
            <pc:sldMk cId="1316016098" sldId="718"/>
            <ac:spMk id="40" creationId="{A5027281-6277-404D-AA54-F8578387152D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41" creationId="{350CFD88-8677-4E3E-B51F-702E87B5F501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42" creationId="{26D10F9F-10A3-47BA-BAD3-90941C17A62D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43" creationId="{05C1440F-B7EB-4F21-95A4-EEE6923B2AA4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44" creationId="{1730EA63-A66D-4FE2-B6C7-6EA9F7E983B7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45" creationId="{E64E683B-0CE6-4159-944B-2AA1815AD6DE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46" creationId="{E55FF860-C358-47A7-ACEF-15DE9EF181E3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47" creationId="{3DC04F3C-32FB-4BD6-BA50-B890E97651D6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48" creationId="{BF15B30E-A008-4FF8-A624-9335C3D4C91E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49" creationId="{6CD6E0CE-ADAB-473D-9A82-CD6D679EDA62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50" creationId="{F0C5CAA1-756C-4261-ACA0-DFED77A6842D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51" creationId="{2479C9BE-93AB-45A5-8622-2BC2EB84388D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52" creationId="{2729F878-FEB0-45B1-9404-F3FC11AA78A2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53" creationId="{D28AF55B-44E6-4BF3-B5DA-84064A9CFAF8}"/>
          </ac:spMkLst>
        </pc:spChg>
        <pc:spChg chg="del mod topLvl">
          <ac:chgData name="박 종주" userId="ee80f6e723cc3280" providerId="LiveId" clId="{7E105C1E-7F42-478E-A2DD-207BC0BAF171}" dt="2020-05-07T05:37:34.304" v="13800" actId="478"/>
          <ac:spMkLst>
            <pc:docMk/>
            <pc:sldMk cId="1316016098" sldId="718"/>
            <ac:spMk id="54" creationId="{58EA9FB0-73B9-4624-9797-750058DC994D}"/>
          </ac:spMkLst>
        </pc:spChg>
        <pc:grpChg chg="add del mod">
          <ac:chgData name="박 종주" userId="ee80f6e723cc3280" providerId="LiveId" clId="{7E105C1E-7F42-478E-A2DD-207BC0BAF171}" dt="2020-05-06T01:02:50.956" v="3604" actId="478"/>
          <ac:grpSpMkLst>
            <pc:docMk/>
            <pc:sldMk cId="1316016098" sldId="718"/>
            <ac:grpSpMk id="6" creationId="{C39B4EFF-E216-4B88-873D-4058523D909C}"/>
          </ac:grpSpMkLst>
        </pc:grpChg>
        <pc:grpChg chg="add del mod">
          <ac:chgData name="박 종주" userId="ee80f6e723cc3280" providerId="LiveId" clId="{7E105C1E-7F42-478E-A2DD-207BC0BAF171}" dt="2020-05-07T05:36:46.389" v="13787" actId="165"/>
          <ac:grpSpMkLst>
            <pc:docMk/>
            <pc:sldMk cId="1316016098" sldId="718"/>
            <ac:grpSpMk id="15" creationId="{F7927041-E93E-4E72-8CA1-43E0C2718688}"/>
          </ac:grpSpMkLst>
        </pc:grpChg>
        <pc:graphicFrameChg chg="add del mod">
          <ac:chgData name="박 종주" userId="ee80f6e723cc3280" providerId="LiveId" clId="{7E105C1E-7F42-478E-A2DD-207BC0BAF171}" dt="2020-05-06T01:13:05.919" v="3719" actId="478"/>
          <ac:graphicFrameMkLst>
            <pc:docMk/>
            <pc:sldMk cId="1316016098" sldId="718"/>
            <ac:graphicFrameMk id="8" creationId="{BB046A3C-8C74-4F8B-9A9C-87C85149ED72}"/>
          </ac:graphicFrameMkLst>
        </pc:graphicFrameChg>
        <pc:graphicFrameChg chg="add mod modGraphic">
          <ac:chgData name="박 종주" userId="ee80f6e723cc3280" providerId="LiveId" clId="{7E105C1E-7F42-478E-A2DD-207BC0BAF171}" dt="2020-06-02T09:02:39.611" v="42176" actId="20577"/>
          <ac:graphicFrameMkLst>
            <pc:docMk/>
            <pc:sldMk cId="1316016098" sldId="718"/>
            <ac:graphicFrameMk id="19" creationId="{CF7B0ED4-3535-4869-9EBE-202D21D0144C}"/>
          </ac:graphicFrameMkLst>
        </pc:graphicFrameChg>
        <pc:picChg chg="add del mod modCrop">
          <ac:chgData name="박 종주" userId="ee80f6e723cc3280" providerId="LiveId" clId="{7E105C1E-7F42-478E-A2DD-207BC0BAF171}" dt="2020-06-02T08:45:13.376" v="41640" actId="478"/>
          <ac:picMkLst>
            <pc:docMk/>
            <pc:sldMk cId="1316016098" sldId="718"/>
            <ac:picMk id="3" creationId="{446846A7-75A6-4B07-A4D2-0EB19838B43F}"/>
          </ac:picMkLst>
        </pc:picChg>
        <pc:picChg chg="add mod">
          <ac:chgData name="박 종주" userId="ee80f6e723cc3280" providerId="LiveId" clId="{7E105C1E-7F42-478E-A2DD-207BC0BAF171}" dt="2020-05-06T00:58:44.677" v="3534" actId="164"/>
          <ac:picMkLst>
            <pc:docMk/>
            <pc:sldMk cId="1316016098" sldId="718"/>
            <ac:picMk id="4" creationId="{3B6BE8BD-7710-45DE-9868-F136E65B98AA}"/>
          </ac:picMkLst>
        </pc:picChg>
        <pc:picChg chg="add del mod ord">
          <ac:chgData name="박 종주" userId="ee80f6e723cc3280" providerId="LiveId" clId="{7E105C1E-7F42-478E-A2DD-207BC0BAF171}" dt="2020-05-12T07:12:14.321" v="20490" actId="478"/>
          <ac:picMkLst>
            <pc:docMk/>
            <pc:sldMk cId="1316016098" sldId="718"/>
            <ac:picMk id="4" creationId="{F35C02DF-E1D8-4982-A294-D02D237A2D86}"/>
          </ac:picMkLst>
        </pc:picChg>
        <pc:picChg chg="add mod ord">
          <ac:chgData name="박 종주" userId="ee80f6e723cc3280" providerId="LiveId" clId="{7E105C1E-7F42-478E-A2DD-207BC0BAF171}" dt="2020-05-12T07:12:31.333" v="20497" actId="167"/>
          <ac:picMkLst>
            <pc:docMk/>
            <pc:sldMk cId="1316016098" sldId="718"/>
            <ac:picMk id="5" creationId="{7E868A9E-11FD-45E4-B8DA-F3596170B752}"/>
          </ac:picMkLst>
        </pc:picChg>
        <pc:picChg chg="add mod">
          <ac:chgData name="박 종주" userId="ee80f6e723cc3280" providerId="LiveId" clId="{7E105C1E-7F42-478E-A2DD-207BC0BAF171}" dt="2020-05-06T00:58:44.677" v="3534" actId="164"/>
          <ac:picMkLst>
            <pc:docMk/>
            <pc:sldMk cId="1316016098" sldId="718"/>
            <ac:picMk id="5" creationId="{832A7F69-EADA-461C-863E-0BC793D76860}"/>
          </ac:picMkLst>
        </pc:picChg>
        <pc:picChg chg="add del mod modCrop">
          <ac:chgData name="박 종주" userId="ee80f6e723cc3280" providerId="LiveId" clId="{7E105C1E-7F42-478E-A2DD-207BC0BAF171}" dt="2020-05-07T01:36:00.893" v="10793" actId="478"/>
          <ac:picMkLst>
            <pc:docMk/>
            <pc:sldMk cId="1316016098" sldId="718"/>
            <ac:picMk id="7" creationId="{81EF3C9D-A89E-40CC-9B51-ED61F05AE686}"/>
          </ac:picMkLst>
        </pc:picChg>
      </pc:sldChg>
      <pc:sldChg chg="addSp delSp modSp new del mod ord">
        <pc:chgData name="박 종주" userId="ee80f6e723cc3280" providerId="LiveId" clId="{7E105C1E-7F42-478E-A2DD-207BC0BAF171}" dt="2020-05-07T00:50:20.875" v="10654" actId="47"/>
        <pc:sldMkLst>
          <pc:docMk/>
          <pc:sldMk cId="2009749088" sldId="719"/>
        </pc:sldMkLst>
        <pc:spChg chg="mod">
          <ac:chgData name="박 종주" userId="ee80f6e723cc3280" providerId="LiveId" clId="{7E105C1E-7F42-478E-A2DD-207BC0BAF171}" dt="2020-05-06T01:18:08.372" v="3795" actId="20577"/>
          <ac:spMkLst>
            <pc:docMk/>
            <pc:sldMk cId="2009749088" sldId="719"/>
            <ac:spMk id="2" creationId="{551C9F41-FF61-4632-9E89-4ACD28A47865}"/>
          </ac:spMkLst>
        </pc:spChg>
        <pc:spChg chg="del">
          <ac:chgData name="박 종주" userId="ee80f6e723cc3280" providerId="LiveId" clId="{7E105C1E-7F42-478E-A2DD-207BC0BAF171}" dt="2020-05-06T01:08:02.419" v="3633" actId="478"/>
          <ac:spMkLst>
            <pc:docMk/>
            <pc:sldMk cId="2009749088" sldId="719"/>
            <ac:spMk id="3" creationId="{AB6CA7ED-A9AD-48B3-81DD-1A81E1D0C60B}"/>
          </ac:spMkLst>
        </pc:spChg>
        <pc:spChg chg="add mod ord">
          <ac:chgData name="박 종주" userId="ee80f6e723cc3280" providerId="LiveId" clId="{7E105C1E-7F42-478E-A2DD-207BC0BAF171}" dt="2020-05-06T04:50:26.801" v="4348" actId="1037"/>
          <ac:spMkLst>
            <pc:docMk/>
            <pc:sldMk cId="2009749088" sldId="719"/>
            <ac:spMk id="6" creationId="{3734DB2A-17B9-4BF7-B352-A2E8D281416A}"/>
          </ac:spMkLst>
        </pc:spChg>
        <pc:spChg chg="add mod ord">
          <ac:chgData name="박 종주" userId="ee80f6e723cc3280" providerId="LiveId" clId="{7E105C1E-7F42-478E-A2DD-207BC0BAF171}" dt="2020-05-06T04:51:23.736" v="4418" actId="1076"/>
          <ac:spMkLst>
            <pc:docMk/>
            <pc:sldMk cId="2009749088" sldId="719"/>
            <ac:spMk id="7" creationId="{A4F822EB-22E6-4FE6-B9E9-23C4C4B8A9DB}"/>
          </ac:spMkLst>
        </pc:spChg>
        <pc:spChg chg="add mod ord">
          <ac:chgData name="박 종주" userId="ee80f6e723cc3280" providerId="LiveId" clId="{7E105C1E-7F42-478E-A2DD-207BC0BAF171}" dt="2020-05-06T04:52:10.276" v="4453" actId="1076"/>
          <ac:spMkLst>
            <pc:docMk/>
            <pc:sldMk cId="2009749088" sldId="719"/>
            <ac:spMk id="8" creationId="{349E6C30-FC6D-4931-A6CF-26A147995D00}"/>
          </ac:spMkLst>
        </pc:spChg>
        <pc:spChg chg="add mod ord">
          <ac:chgData name="박 종주" userId="ee80f6e723cc3280" providerId="LiveId" clId="{7E105C1E-7F42-478E-A2DD-207BC0BAF171}" dt="2020-05-06T04:52:43.072" v="4510" actId="1076"/>
          <ac:spMkLst>
            <pc:docMk/>
            <pc:sldMk cId="2009749088" sldId="719"/>
            <ac:spMk id="9" creationId="{68AB407A-7F07-4769-AD7F-715D4C3EA23C}"/>
          </ac:spMkLst>
        </pc:spChg>
        <pc:spChg chg="add mod ord">
          <ac:chgData name="박 종주" userId="ee80f6e723cc3280" providerId="LiveId" clId="{7E105C1E-7F42-478E-A2DD-207BC0BAF171}" dt="2020-05-06T04:55:53.819" v="4803" actId="1076"/>
          <ac:spMkLst>
            <pc:docMk/>
            <pc:sldMk cId="2009749088" sldId="719"/>
            <ac:spMk id="10" creationId="{5023DB4E-EE51-4807-96BB-EF63F140097E}"/>
          </ac:spMkLst>
        </pc:spChg>
        <pc:spChg chg="add mod ord">
          <ac:chgData name="박 종주" userId="ee80f6e723cc3280" providerId="LiveId" clId="{7E105C1E-7F42-478E-A2DD-207BC0BAF171}" dt="2020-05-06T04:58:27.728" v="4959" actId="1076"/>
          <ac:spMkLst>
            <pc:docMk/>
            <pc:sldMk cId="2009749088" sldId="719"/>
            <ac:spMk id="11" creationId="{7BF1FE49-A129-43A0-A4A2-7223B1FD0C44}"/>
          </ac:spMkLst>
        </pc:spChg>
        <pc:spChg chg="add del mod ord">
          <ac:chgData name="박 종주" userId="ee80f6e723cc3280" providerId="LiveId" clId="{7E105C1E-7F42-478E-A2DD-207BC0BAF171}" dt="2020-05-06T06:08:49.698" v="6710" actId="478"/>
          <ac:spMkLst>
            <pc:docMk/>
            <pc:sldMk cId="2009749088" sldId="719"/>
            <ac:spMk id="12" creationId="{EE1DDC0B-12BE-4749-9773-BDB257AB258C}"/>
          </ac:spMkLst>
        </pc:spChg>
        <pc:spChg chg="add mod ord">
          <ac:chgData name="박 종주" userId="ee80f6e723cc3280" providerId="LiveId" clId="{7E105C1E-7F42-478E-A2DD-207BC0BAF171}" dt="2020-05-06T04:56:14.668" v="4825" actId="1076"/>
          <ac:spMkLst>
            <pc:docMk/>
            <pc:sldMk cId="2009749088" sldId="719"/>
            <ac:spMk id="13" creationId="{CF5BF632-16A6-4E0C-93D4-30363FC9DCD5}"/>
          </ac:spMkLst>
        </pc:spChg>
        <pc:spChg chg="add del mod ord">
          <ac:chgData name="박 종주" userId="ee80f6e723cc3280" providerId="LiveId" clId="{7E105C1E-7F42-478E-A2DD-207BC0BAF171}" dt="2020-05-06T06:08:49.698" v="6710" actId="478"/>
          <ac:spMkLst>
            <pc:docMk/>
            <pc:sldMk cId="2009749088" sldId="719"/>
            <ac:spMk id="14" creationId="{701AE3A2-0AAB-4EB1-891D-B769589449BD}"/>
          </ac:spMkLst>
        </pc:spChg>
        <pc:spChg chg="add del mod ord">
          <ac:chgData name="박 종주" userId="ee80f6e723cc3280" providerId="LiveId" clId="{7E105C1E-7F42-478E-A2DD-207BC0BAF171}" dt="2020-05-06T06:08:49.698" v="6710" actId="478"/>
          <ac:spMkLst>
            <pc:docMk/>
            <pc:sldMk cId="2009749088" sldId="719"/>
            <ac:spMk id="15" creationId="{4DF0A28E-6C2F-4D2F-955E-06CB18040C66}"/>
          </ac:spMkLst>
        </pc:spChg>
        <pc:spChg chg="add mod ord">
          <ac:chgData name="박 종주" userId="ee80f6e723cc3280" providerId="LiveId" clId="{7E105C1E-7F42-478E-A2DD-207BC0BAF171}" dt="2020-05-06T05:01:18.602" v="5047" actId="166"/>
          <ac:spMkLst>
            <pc:docMk/>
            <pc:sldMk cId="2009749088" sldId="719"/>
            <ac:spMk id="17" creationId="{4D934453-884A-4F37-BBF6-72A8E2127CB6}"/>
          </ac:spMkLst>
        </pc:spChg>
        <pc:spChg chg="add mod">
          <ac:chgData name="박 종주" userId="ee80f6e723cc3280" providerId="LiveId" clId="{7E105C1E-7F42-478E-A2DD-207BC0BAF171}" dt="2020-05-06T04:51:15.073" v="4417" actId="1038"/>
          <ac:spMkLst>
            <pc:docMk/>
            <pc:sldMk cId="2009749088" sldId="719"/>
            <ac:spMk id="18" creationId="{CEA13352-740E-4BA8-BC41-8348062E815A}"/>
          </ac:spMkLst>
        </pc:spChg>
        <pc:spChg chg="add del mod">
          <ac:chgData name="박 종주" userId="ee80f6e723cc3280" providerId="LiveId" clId="{7E105C1E-7F42-478E-A2DD-207BC0BAF171}" dt="2020-05-06T08:11:19.019" v="8687" actId="478"/>
          <ac:spMkLst>
            <pc:docMk/>
            <pc:sldMk cId="2009749088" sldId="719"/>
            <ac:spMk id="19" creationId="{BC8490A9-8F42-4F09-AE0C-C843D90AB9FB}"/>
          </ac:spMkLst>
        </pc:spChg>
        <pc:spChg chg="add del mod">
          <ac:chgData name="박 종주" userId="ee80f6e723cc3280" providerId="LiveId" clId="{7E105C1E-7F42-478E-A2DD-207BC0BAF171}" dt="2020-05-06T08:11:21.475" v="8688" actId="478"/>
          <ac:spMkLst>
            <pc:docMk/>
            <pc:sldMk cId="2009749088" sldId="719"/>
            <ac:spMk id="20" creationId="{204C47A9-57DB-44EF-AC3A-2FC0D8245365}"/>
          </ac:spMkLst>
        </pc:spChg>
        <pc:spChg chg="add mod">
          <ac:chgData name="박 종주" userId="ee80f6e723cc3280" providerId="LiveId" clId="{7E105C1E-7F42-478E-A2DD-207BC0BAF171}" dt="2020-05-06T04:55:42.806" v="4802" actId="14100"/>
          <ac:spMkLst>
            <pc:docMk/>
            <pc:sldMk cId="2009749088" sldId="719"/>
            <ac:spMk id="21" creationId="{A08AD26A-D84E-479D-9336-113DB599898A}"/>
          </ac:spMkLst>
        </pc:spChg>
        <pc:spChg chg="add del mod">
          <ac:chgData name="박 종주" userId="ee80f6e723cc3280" providerId="LiveId" clId="{7E105C1E-7F42-478E-A2DD-207BC0BAF171}" dt="2020-05-06T08:10:35.492" v="8682" actId="478"/>
          <ac:spMkLst>
            <pc:docMk/>
            <pc:sldMk cId="2009749088" sldId="719"/>
            <ac:spMk id="22" creationId="{1F256ED5-66A5-4DFC-AFDF-3772208FA69D}"/>
          </ac:spMkLst>
        </pc:spChg>
        <pc:graphicFrameChg chg="add mod modGraphic">
          <ac:chgData name="박 종주" userId="ee80f6e723cc3280" providerId="LiveId" clId="{7E105C1E-7F42-478E-A2DD-207BC0BAF171}" dt="2020-05-06T08:51:01.271" v="10145" actId="6549"/>
          <ac:graphicFrameMkLst>
            <pc:docMk/>
            <pc:sldMk cId="2009749088" sldId="719"/>
            <ac:graphicFrameMk id="5" creationId="{BA83A3AD-DF5D-4CAB-A6CB-88A19059721F}"/>
          </ac:graphicFrameMkLst>
        </pc:graphicFrameChg>
        <pc:picChg chg="add del mod modCrop">
          <ac:chgData name="박 종주" userId="ee80f6e723cc3280" providerId="LiveId" clId="{7E105C1E-7F42-478E-A2DD-207BC0BAF171}" dt="2020-05-06T01:19:33.810" v="3802" actId="478"/>
          <ac:picMkLst>
            <pc:docMk/>
            <pc:sldMk cId="2009749088" sldId="719"/>
            <ac:picMk id="4" creationId="{F8959F9C-C07D-4CFF-817C-7DA55D31E8B4}"/>
          </ac:picMkLst>
        </pc:picChg>
        <pc:picChg chg="add mod">
          <ac:chgData name="박 종주" userId="ee80f6e723cc3280" providerId="LiveId" clId="{7E105C1E-7F42-478E-A2DD-207BC0BAF171}" dt="2020-05-06T04:49:01.643" v="4323" actId="1076"/>
          <ac:picMkLst>
            <pc:docMk/>
            <pc:sldMk cId="2009749088" sldId="719"/>
            <ac:picMk id="16" creationId="{CB7E386D-CC60-489E-A868-48922B5713DD}"/>
          </ac:picMkLst>
        </pc:picChg>
        <pc:picChg chg="add mod">
          <ac:chgData name="박 종주" userId="ee80f6e723cc3280" providerId="LiveId" clId="{7E105C1E-7F42-478E-A2DD-207BC0BAF171}" dt="2020-05-06T05:01:11.249" v="5046" actId="1035"/>
          <ac:picMkLst>
            <pc:docMk/>
            <pc:sldMk cId="2009749088" sldId="719"/>
            <ac:picMk id="23" creationId="{643161DD-6439-4625-9A23-6A14C4DAE1E7}"/>
          </ac:picMkLst>
        </pc:picChg>
      </pc:sldChg>
      <pc:sldChg chg="addSp delSp modSp new add del mod">
        <pc:chgData name="박 종주" userId="ee80f6e723cc3280" providerId="LiveId" clId="{7E105C1E-7F42-478E-A2DD-207BC0BAF171}" dt="2020-05-07T00:54:15.978" v="10700" actId="47"/>
        <pc:sldMkLst>
          <pc:docMk/>
          <pc:sldMk cId="429323356" sldId="720"/>
        </pc:sldMkLst>
        <pc:spChg chg="mod">
          <ac:chgData name="박 종주" userId="ee80f6e723cc3280" providerId="LiveId" clId="{7E105C1E-7F42-478E-A2DD-207BC0BAF171}" dt="2020-05-06T01:18:12.996" v="3797" actId="20577"/>
          <ac:spMkLst>
            <pc:docMk/>
            <pc:sldMk cId="429323356" sldId="720"/>
            <ac:spMk id="2" creationId="{4712459E-1497-4743-AC3D-9A1053147AA9}"/>
          </ac:spMkLst>
        </pc:spChg>
        <pc:spChg chg="del">
          <ac:chgData name="박 종주" userId="ee80f6e723cc3280" providerId="LiveId" clId="{7E105C1E-7F42-478E-A2DD-207BC0BAF171}" dt="2020-05-06T01:09:38.562" v="3678" actId="478"/>
          <ac:spMkLst>
            <pc:docMk/>
            <pc:sldMk cId="429323356" sldId="720"/>
            <ac:spMk id="3" creationId="{25FD81C2-DBD0-4D46-9D0C-10BE76634FE5}"/>
          </ac:spMkLst>
        </pc:spChg>
        <pc:spChg chg="add mod">
          <ac:chgData name="박 종주" userId="ee80f6e723cc3280" providerId="LiveId" clId="{7E105C1E-7F42-478E-A2DD-207BC0BAF171}" dt="2020-05-06T05:57:38.732" v="6092" actId="20577"/>
          <ac:spMkLst>
            <pc:docMk/>
            <pc:sldMk cId="429323356" sldId="720"/>
            <ac:spMk id="6" creationId="{3A2B47FE-EBEA-4FF2-98D0-D12FBAD42A65}"/>
          </ac:spMkLst>
        </pc:spChg>
        <pc:spChg chg="add mod">
          <ac:chgData name="박 종주" userId="ee80f6e723cc3280" providerId="LiveId" clId="{7E105C1E-7F42-478E-A2DD-207BC0BAF171}" dt="2020-05-06T06:09:49.614" v="6731" actId="1076"/>
          <ac:spMkLst>
            <pc:docMk/>
            <pc:sldMk cId="429323356" sldId="720"/>
            <ac:spMk id="7" creationId="{11A0F544-541F-4F38-B1A6-0C2F4FB24A2B}"/>
          </ac:spMkLst>
        </pc:spChg>
        <pc:spChg chg="add mod">
          <ac:chgData name="박 종주" userId="ee80f6e723cc3280" providerId="LiveId" clId="{7E105C1E-7F42-478E-A2DD-207BC0BAF171}" dt="2020-05-06T06:09:43.760" v="6730" actId="1076"/>
          <ac:spMkLst>
            <pc:docMk/>
            <pc:sldMk cId="429323356" sldId="720"/>
            <ac:spMk id="8" creationId="{A049EB6C-A540-41F0-AE80-38E10F3F1D37}"/>
          </ac:spMkLst>
        </pc:spChg>
        <pc:spChg chg="add mod">
          <ac:chgData name="박 종주" userId="ee80f6e723cc3280" providerId="LiveId" clId="{7E105C1E-7F42-478E-A2DD-207BC0BAF171}" dt="2020-05-06T06:09:38.530" v="6721" actId="1076"/>
          <ac:spMkLst>
            <pc:docMk/>
            <pc:sldMk cId="429323356" sldId="720"/>
            <ac:spMk id="9" creationId="{0864A47C-F274-4A19-9F85-C93C90DD2A37}"/>
          </ac:spMkLst>
        </pc:spChg>
        <pc:spChg chg="add mod ord">
          <ac:chgData name="박 종주" userId="ee80f6e723cc3280" providerId="LiveId" clId="{7E105C1E-7F42-478E-A2DD-207BC0BAF171}" dt="2020-05-06T05:57:45.220" v="6096" actId="20577"/>
          <ac:spMkLst>
            <pc:docMk/>
            <pc:sldMk cId="429323356" sldId="720"/>
            <ac:spMk id="10" creationId="{C1374175-EDF2-4DCE-A3CB-AFD55D9D325D}"/>
          </ac:spMkLst>
        </pc:spChg>
        <pc:spChg chg="add mod">
          <ac:chgData name="박 종주" userId="ee80f6e723cc3280" providerId="LiveId" clId="{7E105C1E-7F42-478E-A2DD-207BC0BAF171}" dt="2020-05-06T05:57:48.173" v="6098" actId="20577"/>
          <ac:spMkLst>
            <pc:docMk/>
            <pc:sldMk cId="429323356" sldId="720"/>
            <ac:spMk id="11" creationId="{96874DF6-34B6-4157-9CBD-14AB4CAEA03B}"/>
          </ac:spMkLst>
        </pc:spChg>
        <pc:spChg chg="add mod">
          <ac:chgData name="박 종주" userId="ee80f6e723cc3280" providerId="LiveId" clId="{7E105C1E-7F42-478E-A2DD-207BC0BAF171}" dt="2020-05-06T05:57:49.978" v="6099" actId="20577"/>
          <ac:spMkLst>
            <pc:docMk/>
            <pc:sldMk cId="429323356" sldId="720"/>
            <ac:spMk id="12" creationId="{8802D9BD-0CBC-4FBA-9036-8B77C638E20E}"/>
          </ac:spMkLst>
        </pc:spChg>
        <pc:spChg chg="add mod ord">
          <ac:chgData name="박 종주" userId="ee80f6e723cc3280" providerId="LiveId" clId="{7E105C1E-7F42-478E-A2DD-207BC0BAF171}" dt="2020-05-06T05:57:46.422" v="6097" actId="20577"/>
          <ac:spMkLst>
            <pc:docMk/>
            <pc:sldMk cId="429323356" sldId="720"/>
            <ac:spMk id="13" creationId="{72D4C6DB-A5F0-4937-A310-3C0D095D0B85}"/>
          </ac:spMkLst>
        </pc:spChg>
        <pc:spChg chg="add del mod">
          <ac:chgData name="박 종주" userId="ee80f6e723cc3280" providerId="LiveId" clId="{7E105C1E-7F42-478E-A2DD-207BC0BAF171}" dt="2020-05-06T05:55:50.303" v="6061" actId="478"/>
          <ac:spMkLst>
            <pc:docMk/>
            <pc:sldMk cId="429323356" sldId="720"/>
            <ac:spMk id="14" creationId="{DAFB379A-FDCC-4FEC-A6AB-624604831488}"/>
          </ac:spMkLst>
        </pc:spChg>
        <pc:spChg chg="add mod">
          <ac:chgData name="박 종주" userId="ee80f6e723cc3280" providerId="LiveId" clId="{7E105C1E-7F42-478E-A2DD-207BC0BAF171}" dt="2020-05-06T05:57:53.253" v="6101" actId="20577"/>
          <ac:spMkLst>
            <pc:docMk/>
            <pc:sldMk cId="429323356" sldId="720"/>
            <ac:spMk id="15" creationId="{EB638C59-1589-41B6-A8E0-4054E9B3A84A}"/>
          </ac:spMkLst>
        </pc:spChg>
        <pc:spChg chg="add mod">
          <ac:chgData name="박 종주" userId="ee80f6e723cc3280" providerId="LiveId" clId="{7E105C1E-7F42-478E-A2DD-207BC0BAF171}" dt="2020-05-06T05:46:11.264" v="5249" actId="1036"/>
          <ac:spMkLst>
            <pc:docMk/>
            <pc:sldMk cId="429323356" sldId="720"/>
            <ac:spMk id="16" creationId="{EE44444A-9569-4114-A9DA-13A22F5B2BD0}"/>
          </ac:spMkLst>
        </pc:spChg>
        <pc:spChg chg="add del mod">
          <ac:chgData name="박 종주" userId="ee80f6e723cc3280" providerId="LiveId" clId="{7E105C1E-7F42-478E-A2DD-207BC0BAF171}" dt="2020-05-06T06:09:06.183" v="6711" actId="478"/>
          <ac:spMkLst>
            <pc:docMk/>
            <pc:sldMk cId="429323356" sldId="720"/>
            <ac:spMk id="17" creationId="{AA82BBD5-5C77-4514-91D8-1D1DBD1E8A4A}"/>
          </ac:spMkLst>
        </pc:spChg>
        <pc:spChg chg="add mod">
          <ac:chgData name="박 종주" userId="ee80f6e723cc3280" providerId="LiveId" clId="{7E105C1E-7F42-478E-A2DD-207BC0BAF171}" dt="2020-05-06T05:47:45.087" v="5265" actId="1076"/>
          <ac:spMkLst>
            <pc:docMk/>
            <pc:sldMk cId="429323356" sldId="720"/>
            <ac:spMk id="18" creationId="{9153CB10-DD33-4589-80C9-A5508A268DAB}"/>
          </ac:spMkLst>
        </pc:spChg>
        <pc:spChg chg="add mod">
          <ac:chgData name="박 종주" userId="ee80f6e723cc3280" providerId="LiveId" clId="{7E105C1E-7F42-478E-A2DD-207BC0BAF171}" dt="2020-05-06T06:10:03.725" v="6736" actId="1038"/>
          <ac:spMkLst>
            <pc:docMk/>
            <pc:sldMk cId="429323356" sldId="720"/>
            <ac:spMk id="19" creationId="{463312DD-9621-4144-B131-2FFB201C167C}"/>
          </ac:spMkLst>
        </pc:spChg>
        <pc:spChg chg="add mod">
          <ac:chgData name="박 종주" userId="ee80f6e723cc3280" providerId="LiveId" clId="{7E105C1E-7F42-478E-A2DD-207BC0BAF171}" dt="2020-05-06T05:48:00.042" v="5270" actId="1037"/>
          <ac:spMkLst>
            <pc:docMk/>
            <pc:sldMk cId="429323356" sldId="720"/>
            <ac:spMk id="20" creationId="{BFFACB84-2ED3-4343-A25B-8586E12237BA}"/>
          </ac:spMkLst>
        </pc:spChg>
        <pc:spChg chg="add mod">
          <ac:chgData name="박 종주" userId="ee80f6e723cc3280" providerId="LiveId" clId="{7E105C1E-7F42-478E-A2DD-207BC0BAF171}" dt="2020-05-06T08:50:17.683" v="10143" actId="2711"/>
          <ac:spMkLst>
            <pc:docMk/>
            <pc:sldMk cId="429323356" sldId="720"/>
            <ac:spMk id="21" creationId="{C0AC39B5-BD06-4161-9263-AB5AC1D38421}"/>
          </ac:spMkLst>
        </pc:spChg>
        <pc:spChg chg="add del mod">
          <ac:chgData name="박 종주" userId="ee80f6e723cc3280" providerId="LiveId" clId="{7E105C1E-7F42-478E-A2DD-207BC0BAF171}" dt="2020-05-06T05:49:02.150" v="5312" actId="478"/>
          <ac:spMkLst>
            <pc:docMk/>
            <pc:sldMk cId="429323356" sldId="720"/>
            <ac:spMk id="22" creationId="{6088EDD5-F5C7-41BB-BC77-946CE1F2538C}"/>
          </ac:spMkLst>
        </pc:spChg>
        <pc:spChg chg="add del mod">
          <ac:chgData name="박 종주" userId="ee80f6e723cc3280" providerId="LiveId" clId="{7E105C1E-7F42-478E-A2DD-207BC0BAF171}" dt="2020-05-06T06:09:14.141" v="6713" actId="478"/>
          <ac:spMkLst>
            <pc:docMk/>
            <pc:sldMk cId="429323356" sldId="720"/>
            <ac:spMk id="23" creationId="{C765DA3F-8D66-47AF-B13E-D644C1B7C47F}"/>
          </ac:spMkLst>
        </pc:spChg>
        <pc:spChg chg="add del mod">
          <ac:chgData name="박 종주" userId="ee80f6e723cc3280" providerId="LiveId" clId="{7E105C1E-7F42-478E-A2DD-207BC0BAF171}" dt="2020-05-06T06:09:41.038" v="6726" actId="478"/>
          <ac:spMkLst>
            <pc:docMk/>
            <pc:sldMk cId="429323356" sldId="720"/>
            <ac:spMk id="24" creationId="{76208C22-0A09-4501-9001-C80189D7388A}"/>
          </ac:spMkLst>
        </pc:spChg>
        <pc:spChg chg="add del mod">
          <ac:chgData name="박 종주" userId="ee80f6e723cc3280" providerId="LiveId" clId="{7E105C1E-7F42-478E-A2DD-207BC0BAF171}" dt="2020-05-06T06:09:41.192" v="6727" actId="478"/>
          <ac:spMkLst>
            <pc:docMk/>
            <pc:sldMk cId="429323356" sldId="720"/>
            <ac:spMk id="25" creationId="{EEFF514A-EC78-4343-9189-FB3A6C157720}"/>
          </ac:spMkLst>
        </pc:spChg>
        <pc:spChg chg="add mod">
          <ac:chgData name="박 종주" userId="ee80f6e723cc3280" providerId="LiveId" clId="{7E105C1E-7F42-478E-A2DD-207BC0BAF171}" dt="2020-05-06T05:51:22.253" v="5371" actId="207"/>
          <ac:spMkLst>
            <pc:docMk/>
            <pc:sldMk cId="429323356" sldId="720"/>
            <ac:spMk id="26" creationId="{AEC7C9E7-A3F7-487B-800B-AE927DE8D91E}"/>
          </ac:spMkLst>
        </pc:spChg>
        <pc:spChg chg="add del mod">
          <ac:chgData name="박 종주" userId="ee80f6e723cc3280" providerId="LiveId" clId="{7E105C1E-7F42-478E-A2DD-207BC0BAF171}" dt="2020-05-06T06:09:41.461" v="6728" actId="478"/>
          <ac:spMkLst>
            <pc:docMk/>
            <pc:sldMk cId="429323356" sldId="720"/>
            <ac:spMk id="27" creationId="{3395E77F-DB94-4321-B55C-19E85B6F3588}"/>
          </ac:spMkLst>
        </pc:spChg>
        <pc:spChg chg="add mod">
          <ac:chgData name="박 종주" userId="ee80f6e723cc3280" providerId="LiveId" clId="{7E105C1E-7F42-478E-A2DD-207BC0BAF171}" dt="2020-05-06T05:56:36.960" v="6069" actId="571"/>
          <ac:spMkLst>
            <pc:docMk/>
            <pc:sldMk cId="429323356" sldId="720"/>
            <ac:spMk id="28" creationId="{AA117FC9-C535-42CB-9717-97844A9EBDA5}"/>
          </ac:spMkLst>
        </pc:spChg>
        <pc:spChg chg="add mod">
          <ac:chgData name="박 종주" userId="ee80f6e723cc3280" providerId="LiveId" clId="{7E105C1E-7F42-478E-A2DD-207BC0BAF171}" dt="2020-05-06T05:56:55.701" v="6073" actId="14100"/>
          <ac:spMkLst>
            <pc:docMk/>
            <pc:sldMk cId="429323356" sldId="720"/>
            <ac:spMk id="29" creationId="{A2777E48-D6AB-4E07-B66F-C4CF5D771C6B}"/>
          </ac:spMkLst>
        </pc:spChg>
        <pc:spChg chg="add mod">
          <ac:chgData name="박 종주" userId="ee80f6e723cc3280" providerId="LiveId" clId="{7E105C1E-7F42-478E-A2DD-207BC0BAF171}" dt="2020-05-06T05:57:36.471" v="6091" actId="20577"/>
          <ac:spMkLst>
            <pc:docMk/>
            <pc:sldMk cId="429323356" sldId="720"/>
            <ac:spMk id="30" creationId="{04E07A3E-C021-48E6-A8D6-458A6724196D}"/>
          </ac:spMkLst>
        </pc:spChg>
        <pc:graphicFrameChg chg="add mod modGraphic">
          <ac:chgData name="박 종주" userId="ee80f6e723cc3280" providerId="LiveId" clId="{7E105C1E-7F42-478E-A2DD-207BC0BAF171}" dt="2020-05-06T05:58:26.137" v="6135"/>
          <ac:graphicFrameMkLst>
            <pc:docMk/>
            <pc:sldMk cId="429323356" sldId="720"/>
            <ac:graphicFrameMk id="5" creationId="{430CCE77-7105-4165-9CAB-96C2F42DCD96}"/>
          </ac:graphicFrameMkLst>
        </pc:graphicFrameChg>
        <pc:picChg chg="add mod">
          <ac:chgData name="박 종주" userId="ee80f6e723cc3280" providerId="LiveId" clId="{7E105C1E-7F42-478E-A2DD-207BC0BAF171}" dt="2020-05-06T01:10:41.897" v="3685" actId="1037"/>
          <ac:picMkLst>
            <pc:docMk/>
            <pc:sldMk cId="429323356" sldId="720"/>
            <ac:picMk id="4" creationId="{FCF39641-7241-4247-A413-C618EFB9B00A}"/>
          </ac:picMkLst>
        </pc:picChg>
      </pc:sldChg>
      <pc:sldChg chg="addSp delSp modSp new mod">
        <pc:chgData name="박 종주" userId="ee80f6e723cc3280" providerId="LiveId" clId="{7E105C1E-7F42-478E-A2DD-207BC0BAF171}" dt="2020-06-02T07:03:12.864" v="36442" actId="1076"/>
        <pc:sldMkLst>
          <pc:docMk/>
          <pc:sldMk cId="862195452" sldId="721"/>
        </pc:sldMkLst>
        <pc:spChg chg="mod">
          <ac:chgData name="박 종주" userId="ee80f6e723cc3280" providerId="LiveId" clId="{7E105C1E-7F42-478E-A2DD-207BC0BAF171}" dt="2020-05-06T05:59:07.135" v="6145" actId="20577"/>
          <ac:spMkLst>
            <pc:docMk/>
            <pc:sldMk cId="862195452" sldId="721"/>
            <ac:spMk id="2" creationId="{1886C656-7F5C-4195-A1D6-02C2B9FC4BB8}"/>
          </ac:spMkLst>
        </pc:spChg>
        <pc:spChg chg="del">
          <ac:chgData name="박 종주" userId="ee80f6e723cc3280" providerId="LiveId" clId="{7E105C1E-7F42-478E-A2DD-207BC0BAF171}" dt="2020-05-06T01:16:48.295" v="3722" actId="478"/>
          <ac:spMkLst>
            <pc:docMk/>
            <pc:sldMk cId="862195452" sldId="721"/>
            <ac:spMk id="3" creationId="{DF60F748-1827-4286-A8CE-412F4A0FB2FA}"/>
          </ac:spMkLst>
        </pc:spChg>
        <pc:spChg chg="add del mod">
          <ac:chgData name="박 종주" userId="ee80f6e723cc3280" providerId="LiveId" clId="{7E105C1E-7F42-478E-A2DD-207BC0BAF171}" dt="2020-05-07T05:28:25.080" v="13652" actId="478"/>
          <ac:spMkLst>
            <pc:docMk/>
            <pc:sldMk cId="862195452" sldId="721"/>
            <ac:spMk id="6" creationId="{B2A6BC68-4555-4367-BBA5-812340E1FE91}"/>
          </ac:spMkLst>
        </pc:spChg>
        <pc:spChg chg="add del mod">
          <ac:chgData name="박 종주" userId="ee80f6e723cc3280" providerId="LiveId" clId="{7E105C1E-7F42-478E-A2DD-207BC0BAF171}" dt="2020-05-06T08:03:43.777" v="8254" actId="478"/>
          <ac:spMkLst>
            <pc:docMk/>
            <pc:sldMk cId="862195452" sldId="721"/>
            <ac:spMk id="7" creationId="{BAAA3B57-2F39-414C-952E-F2B59C912713}"/>
          </ac:spMkLst>
        </pc:spChg>
        <pc:spChg chg="add del mod">
          <ac:chgData name="박 종주" userId="ee80f6e723cc3280" providerId="LiveId" clId="{7E105C1E-7F42-478E-A2DD-207BC0BAF171}" dt="2020-05-06T08:03:45.279" v="8255" actId="478"/>
          <ac:spMkLst>
            <pc:docMk/>
            <pc:sldMk cId="862195452" sldId="721"/>
            <ac:spMk id="8" creationId="{0694ABDA-542F-4AC4-9893-01DED37D6CEC}"/>
          </ac:spMkLst>
        </pc:spChg>
        <pc:spChg chg="add del mod">
          <ac:chgData name="박 종주" userId="ee80f6e723cc3280" providerId="LiveId" clId="{7E105C1E-7F42-478E-A2DD-207BC0BAF171}" dt="2020-05-06T08:03:46.244" v="8256" actId="478"/>
          <ac:spMkLst>
            <pc:docMk/>
            <pc:sldMk cId="862195452" sldId="721"/>
            <ac:spMk id="9" creationId="{2C982940-5190-4092-9539-E6A2FEEA4542}"/>
          </ac:spMkLst>
        </pc:spChg>
        <pc:spChg chg="add del mod">
          <ac:chgData name="박 종주" userId="ee80f6e723cc3280" providerId="LiveId" clId="{7E105C1E-7F42-478E-A2DD-207BC0BAF171}" dt="2020-05-06T06:03:33.987" v="6387" actId="478"/>
          <ac:spMkLst>
            <pc:docMk/>
            <pc:sldMk cId="862195452" sldId="721"/>
            <ac:spMk id="10" creationId="{046FA494-2FB6-453B-89E6-DA5B631392D8}"/>
          </ac:spMkLst>
        </pc:spChg>
        <pc:spChg chg="add mod">
          <ac:chgData name="박 종주" userId="ee80f6e723cc3280" providerId="LiveId" clId="{7E105C1E-7F42-478E-A2DD-207BC0BAF171}" dt="2020-06-02T07:03:12.864" v="36442" actId="1076"/>
          <ac:spMkLst>
            <pc:docMk/>
            <pc:sldMk cId="862195452" sldId="721"/>
            <ac:spMk id="11" creationId="{07EEF0C3-4C0A-422C-96D4-54F66A1F478A}"/>
          </ac:spMkLst>
        </pc:spChg>
        <pc:spChg chg="add del mod">
          <ac:chgData name="박 종주" userId="ee80f6e723cc3280" providerId="LiveId" clId="{7E105C1E-7F42-478E-A2DD-207BC0BAF171}" dt="2020-05-06T06:03:33.987" v="6387" actId="478"/>
          <ac:spMkLst>
            <pc:docMk/>
            <pc:sldMk cId="862195452" sldId="721"/>
            <ac:spMk id="11" creationId="{AF555BCA-C739-4F82-85C1-27C62FB9E68F}"/>
          </ac:spMkLst>
        </pc:spChg>
        <pc:spChg chg="add del mod">
          <ac:chgData name="박 종주" userId="ee80f6e723cc3280" providerId="LiveId" clId="{7E105C1E-7F42-478E-A2DD-207BC0BAF171}" dt="2020-05-06T06:03:33.987" v="6387" actId="478"/>
          <ac:spMkLst>
            <pc:docMk/>
            <pc:sldMk cId="862195452" sldId="721"/>
            <ac:spMk id="12" creationId="{AFA2A068-ED99-409B-AC9E-07F577E52BD8}"/>
          </ac:spMkLst>
        </pc:spChg>
        <pc:spChg chg="add del mod">
          <ac:chgData name="박 종주" userId="ee80f6e723cc3280" providerId="LiveId" clId="{7E105C1E-7F42-478E-A2DD-207BC0BAF171}" dt="2020-05-06T06:03:33.987" v="6387" actId="478"/>
          <ac:spMkLst>
            <pc:docMk/>
            <pc:sldMk cId="862195452" sldId="721"/>
            <ac:spMk id="13" creationId="{0FCB674B-5ED7-43C3-898B-4C35632B1D0A}"/>
          </ac:spMkLst>
        </pc:spChg>
        <pc:spChg chg="add del mod">
          <ac:chgData name="박 종주" userId="ee80f6e723cc3280" providerId="LiveId" clId="{7E105C1E-7F42-478E-A2DD-207BC0BAF171}" dt="2020-05-07T05:28:26.512" v="13653" actId="478"/>
          <ac:spMkLst>
            <pc:docMk/>
            <pc:sldMk cId="862195452" sldId="721"/>
            <ac:spMk id="13" creationId="{EC132DFF-D781-4295-85B0-F42E0169E045}"/>
          </ac:spMkLst>
        </pc:spChg>
        <pc:spChg chg="add del mod">
          <ac:chgData name="박 종주" userId="ee80f6e723cc3280" providerId="LiveId" clId="{7E105C1E-7F42-478E-A2DD-207BC0BAF171}" dt="2020-05-07T05:28:28.280" v="13654" actId="478"/>
          <ac:spMkLst>
            <pc:docMk/>
            <pc:sldMk cId="862195452" sldId="721"/>
            <ac:spMk id="14" creationId="{74C0A863-846F-487C-B55E-C0B99673C958}"/>
          </ac:spMkLst>
        </pc:spChg>
        <pc:spChg chg="add del mod">
          <ac:chgData name="박 종주" userId="ee80f6e723cc3280" providerId="LiveId" clId="{7E105C1E-7F42-478E-A2DD-207BC0BAF171}" dt="2020-05-06T06:03:33.987" v="6387" actId="478"/>
          <ac:spMkLst>
            <pc:docMk/>
            <pc:sldMk cId="862195452" sldId="721"/>
            <ac:spMk id="14" creationId="{E7A5CC74-BD4A-428B-AAEC-1F23D0B583C3}"/>
          </ac:spMkLst>
        </pc:spChg>
        <pc:spChg chg="add del mod">
          <ac:chgData name="박 종주" userId="ee80f6e723cc3280" providerId="LiveId" clId="{7E105C1E-7F42-478E-A2DD-207BC0BAF171}" dt="2020-05-07T05:28:28.806" v="13655" actId="478"/>
          <ac:spMkLst>
            <pc:docMk/>
            <pc:sldMk cId="862195452" sldId="721"/>
            <ac:spMk id="15" creationId="{46451AB7-5358-4C3C-BED2-AAC790C014A8}"/>
          </ac:spMkLst>
        </pc:spChg>
        <pc:spChg chg="add del mod">
          <ac:chgData name="박 종주" userId="ee80f6e723cc3280" providerId="LiveId" clId="{7E105C1E-7F42-478E-A2DD-207BC0BAF171}" dt="2020-05-06T06:03:33.987" v="6387" actId="478"/>
          <ac:spMkLst>
            <pc:docMk/>
            <pc:sldMk cId="862195452" sldId="721"/>
            <ac:spMk id="15" creationId="{CFF198D9-DB3A-4275-BBC2-F49E7F994927}"/>
          </ac:spMkLst>
        </pc:spChg>
        <pc:spChg chg="add mod">
          <ac:chgData name="박 종주" userId="ee80f6e723cc3280" providerId="LiveId" clId="{7E105C1E-7F42-478E-A2DD-207BC0BAF171}" dt="2020-05-06T05:59:47.488" v="6150" actId="14100"/>
          <ac:spMkLst>
            <pc:docMk/>
            <pc:sldMk cId="862195452" sldId="721"/>
            <ac:spMk id="16" creationId="{D6F00077-5DCB-4201-A593-2904FB4D3FB8}"/>
          </ac:spMkLst>
        </pc:spChg>
        <pc:spChg chg="add mod">
          <ac:chgData name="박 종주" userId="ee80f6e723cc3280" providerId="LiveId" clId="{7E105C1E-7F42-478E-A2DD-207BC0BAF171}" dt="2020-05-06T06:00:34.930" v="6179" actId="14100"/>
          <ac:spMkLst>
            <pc:docMk/>
            <pc:sldMk cId="862195452" sldId="721"/>
            <ac:spMk id="17" creationId="{0E1E4DD8-0692-40D7-9B30-9D5027B5A5DD}"/>
          </ac:spMkLst>
        </pc:spChg>
        <pc:spChg chg="add del mod">
          <ac:chgData name="박 종주" userId="ee80f6e723cc3280" providerId="LiveId" clId="{7E105C1E-7F42-478E-A2DD-207BC0BAF171}" dt="2020-05-06T06:10:21.237" v="6738" actId="478"/>
          <ac:spMkLst>
            <pc:docMk/>
            <pc:sldMk cId="862195452" sldId="721"/>
            <ac:spMk id="18" creationId="{083F177D-4F9C-4F30-B82A-B773112C8B95}"/>
          </ac:spMkLst>
        </pc:spChg>
        <pc:spChg chg="mod topLvl">
          <ac:chgData name="박 종주" userId="ee80f6e723cc3280" providerId="LiveId" clId="{7E105C1E-7F42-478E-A2DD-207BC0BAF171}" dt="2020-05-07T05:28:39.265" v="13657" actId="1076"/>
          <ac:spMkLst>
            <pc:docMk/>
            <pc:sldMk cId="862195452" sldId="721"/>
            <ac:spMk id="19" creationId="{6F5D5122-5B02-4349-B256-39B8D6F8B72C}"/>
          </ac:spMkLst>
        </pc:spChg>
        <pc:spChg chg="add del mod">
          <ac:chgData name="박 종주" userId="ee80f6e723cc3280" providerId="LiveId" clId="{7E105C1E-7F42-478E-A2DD-207BC0BAF171}" dt="2020-05-06T06:10:19.358" v="6737" actId="478"/>
          <ac:spMkLst>
            <pc:docMk/>
            <pc:sldMk cId="862195452" sldId="721"/>
            <ac:spMk id="19" creationId="{C2C70240-80D6-480B-B86B-F59E66D3D987}"/>
          </ac:spMkLst>
        </pc:spChg>
        <pc:spChg chg="add del mod">
          <ac:chgData name="박 종주" userId="ee80f6e723cc3280" providerId="LiveId" clId="{7E105C1E-7F42-478E-A2DD-207BC0BAF171}" dt="2020-05-07T04:54:40.181" v="13356" actId="478"/>
          <ac:spMkLst>
            <pc:docMk/>
            <pc:sldMk cId="862195452" sldId="721"/>
            <ac:spMk id="20" creationId="{C7999B40-145E-46B4-9FEF-606A1BDB7D28}"/>
          </ac:spMkLst>
        </pc:spChg>
        <pc:spChg chg="add del mod">
          <ac:chgData name="박 종주" userId="ee80f6e723cc3280" providerId="LiveId" clId="{7E105C1E-7F42-478E-A2DD-207BC0BAF171}" dt="2020-05-07T04:54:45.404" v="13357" actId="478"/>
          <ac:spMkLst>
            <pc:docMk/>
            <pc:sldMk cId="862195452" sldId="721"/>
            <ac:spMk id="21" creationId="{E1D4BB16-5306-4546-9EA7-A91E20D370AA}"/>
          </ac:spMkLst>
        </pc:spChg>
        <pc:spChg chg="add del mod">
          <ac:chgData name="박 종주" userId="ee80f6e723cc3280" providerId="LiveId" clId="{7E105C1E-7F42-478E-A2DD-207BC0BAF171}" dt="2020-05-07T04:54:54.798" v="13360" actId="478"/>
          <ac:spMkLst>
            <pc:docMk/>
            <pc:sldMk cId="862195452" sldId="721"/>
            <ac:spMk id="22" creationId="{6FF578FA-F4AF-4BB8-81D0-1446F65979BE}"/>
          </ac:spMkLst>
        </pc:spChg>
        <pc:spChg chg="mod topLvl">
          <ac:chgData name="박 종주" userId="ee80f6e723cc3280" providerId="LiveId" clId="{7E105C1E-7F42-478E-A2DD-207BC0BAF171}" dt="2020-05-07T05:28:43.681" v="13658" actId="1076"/>
          <ac:spMkLst>
            <pc:docMk/>
            <pc:sldMk cId="862195452" sldId="721"/>
            <ac:spMk id="23" creationId="{449416A8-333F-4F35-8517-6057000AE774}"/>
          </ac:spMkLst>
        </pc:spChg>
        <pc:spChg chg="mod topLvl">
          <ac:chgData name="박 종주" userId="ee80f6e723cc3280" providerId="LiveId" clId="{7E105C1E-7F42-478E-A2DD-207BC0BAF171}" dt="2020-05-07T05:28:48.462" v="13659" actId="1076"/>
          <ac:spMkLst>
            <pc:docMk/>
            <pc:sldMk cId="862195452" sldId="721"/>
            <ac:spMk id="24" creationId="{1FCF600C-2FC5-4FF9-ACC6-3F443ED490D1}"/>
          </ac:spMkLst>
        </pc:spChg>
        <pc:spChg chg="mod topLvl">
          <ac:chgData name="박 종주" userId="ee80f6e723cc3280" providerId="LiveId" clId="{7E105C1E-7F42-478E-A2DD-207BC0BAF171}" dt="2020-05-07T05:28:53.962" v="13660" actId="1076"/>
          <ac:spMkLst>
            <pc:docMk/>
            <pc:sldMk cId="862195452" sldId="721"/>
            <ac:spMk id="25" creationId="{E12F7391-FB4E-4EFE-94A1-757662F947FA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26" creationId="{196BDB00-B5A8-4D9C-B886-0EBE2D0DF9DB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27" creationId="{13D21CB0-7507-4AC4-9B26-3C83B606C7BD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28" creationId="{B1F2EE08-7D80-44FC-BC01-39686C8C01CF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29" creationId="{DA6CAE27-3AA6-4A40-95E8-231D89820391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30" creationId="{16EE590B-B11D-4E5C-9A3B-5C5890194823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31" creationId="{14F3A4C2-E429-431A-9D36-3D0CB5A8B30E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32" creationId="{A2E1094F-CCF7-440B-B8AC-A21E6B38DB67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33" creationId="{C8C846A5-3005-492E-BE8E-700FAA305A23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34" creationId="{C8B09835-E1E1-4A9B-8CEA-42BAFE791249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35" creationId="{4125A6E1-0461-4EC9-BD41-57AD79524EE0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36" creationId="{40974024-BCD8-49A8-8016-FA8AB1F74C6F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37" creationId="{EACE583C-F3A7-4EFA-AEDF-7B38A2468F10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38" creationId="{077DA835-6DBD-4C9D-A7BA-7F952C2A4E9F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39" creationId="{D113E130-26D2-461D-BA47-0B36AE417A83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40" creationId="{B4050D60-7DB2-4069-80A9-1E0AF488ABD8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41" creationId="{B7E0958A-2839-4228-937F-A04EB14550F2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42" creationId="{0430ACA4-2EDC-4CE4-B601-981A9A3F7875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43" creationId="{DE1441F9-65FF-429E-9C46-FBB91E5CD3C0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44" creationId="{C6CF4704-7547-46DB-9794-50799858B25B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45" creationId="{8407C636-D8F6-4737-88AB-FEC951CEB02F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46" creationId="{4EE10F09-BB8F-484C-BC0E-862E7A5991A4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47" creationId="{929A6364-CC10-404F-8AB6-8C24E9C5557B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48" creationId="{14852D81-665B-46D2-B106-9C276663AEFA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49" creationId="{8A565052-2616-447B-AD62-FD03FEDDEC70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50" creationId="{6FDC552C-A6CF-45A5-A431-FD88CF23D6D5}"/>
          </ac:spMkLst>
        </pc:spChg>
        <pc:spChg chg="del mod topLvl">
          <ac:chgData name="박 종주" userId="ee80f6e723cc3280" providerId="LiveId" clId="{7E105C1E-7F42-478E-A2DD-207BC0BAF171}" dt="2020-05-07T05:28:56.911" v="13661" actId="478"/>
          <ac:spMkLst>
            <pc:docMk/>
            <pc:sldMk cId="862195452" sldId="721"/>
            <ac:spMk id="51" creationId="{7F278270-DC9A-4029-99D0-ABB6BD323CBF}"/>
          </ac:spMkLst>
        </pc:spChg>
        <pc:grpChg chg="add del mod">
          <ac:chgData name="박 종주" userId="ee80f6e723cc3280" providerId="LiveId" clId="{7E105C1E-7F42-478E-A2DD-207BC0BAF171}" dt="2020-05-07T05:28:35.497" v="13656" actId="165"/>
          <ac:grpSpMkLst>
            <pc:docMk/>
            <pc:sldMk cId="862195452" sldId="721"/>
            <ac:grpSpMk id="18" creationId="{9B840006-13D2-44F9-B8A3-250545157B9B}"/>
          </ac:grpSpMkLst>
        </pc:grpChg>
        <pc:graphicFrameChg chg="add mod modGraphic">
          <ac:chgData name="박 종주" userId="ee80f6e723cc3280" providerId="LiveId" clId="{7E105C1E-7F42-478E-A2DD-207BC0BAF171}" dt="2020-05-15T02:16:08.874" v="32554" actId="20577"/>
          <ac:graphicFrameMkLst>
            <pc:docMk/>
            <pc:sldMk cId="862195452" sldId="721"/>
            <ac:graphicFrameMk id="5" creationId="{CE17968E-2A3D-4DC1-8331-885DB5AF6520}"/>
          </ac:graphicFrameMkLst>
        </pc:graphicFrameChg>
        <pc:picChg chg="add del mod">
          <ac:chgData name="박 종주" userId="ee80f6e723cc3280" providerId="LiveId" clId="{7E105C1E-7F42-478E-A2DD-207BC0BAF171}" dt="2020-05-07T01:00:26.330" v="10748" actId="478"/>
          <ac:picMkLst>
            <pc:docMk/>
            <pc:sldMk cId="862195452" sldId="721"/>
            <ac:picMk id="4" creationId="{065EC572-6173-4ADC-9E25-165DDE5136F2}"/>
          </ac:picMkLst>
        </pc:picChg>
        <pc:picChg chg="add mod ord">
          <ac:chgData name="박 종주" userId="ee80f6e723cc3280" providerId="LiveId" clId="{7E105C1E-7F42-478E-A2DD-207BC0BAF171}" dt="2020-05-12T07:06:18.586" v="20444" actId="167"/>
          <ac:picMkLst>
            <pc:docMk/>
            <pc:sldMk cId="862195452" sldId="721"/>
            <ac:picMk id="4" creationId="{B7199309-10DD-4A87-8E11-BF10226596A9}"/>
          </ac:picMkLst>
        </pc:picChg>
        <pc:picChg chg="add del mod ord">
          <ac:chgData name="박 종주" userId="ee80f6e723cc3280" providerId="LiveId" clId="{7E105C1E-7F42-478E-A2DD-207BC0BAF171}" dt="2020-05-12T07:05:59.271" v="20437" actId="478"/>
          <ac:picMkLst>
            <pc:docMk/>
            <pc:sldMk cId="862195452" sldId="721"/>
            <ac:picMk id="7" creationId="{1D44203F-49EA-4D7C-A9E6-FD21F45AA278}"/>
          </ac:picMkLst>
        </pc:picChg>
      </pc:sldChg>
      <pc:sldChg chg="addSp delSp modSp new mod">
        <pc:chgData name="박 종주" userId="ee80f6e723cc3280" providerId="LiveId" clId="{7E105C1E-7F42-478E-A2DD-207BC0BAF171}" dt="2020-06-02T07:04:40.465" v="36478" actId="20577"/>
        <pc:sldMkLst>
          <pc:docMk/>
          <pc:sldMk cId="4228067171" sldId="722"/>
        </pc:sldMkLst>
        <pc:spChg chg="mod">
          <ac:chgData name="박 종주" userId="ee80f6e723cc3280" providerId="LiveId" clId="{7E105C1E-7F42-478E-A2DD-207BC0BAF171}" dt="2020-05-07T04:32:58.639" v="12868" actId="6549"/>
          <ac:spMkLst>
            <pc:docMk/>
            <pc:sldMk cId="4228067171" sldId="722"/>
            <ac:spMk id="2" creationId="{C993D97B-717F-4629-B29C-804135CCCE09}"/>
          </ac:spMkLst>
        </pc:spChg>
        <pc:spChg chg="add mod">
          <ac:chgData name="박 종주" userId="ee80f6e723cc3280" providerId="LiveId" clId="{7E105C1E-7F42-478E-A2DD-207BC0BAF171}" dt="2020-05-13T00:51:51.258" v="22497" actId="164"/>
          <ac:spMkLst>
            <pc:docMk/>
            <pc:sldMk cId="4228067171" sldId="722"/>
            <ac:spMk id="3" creationId="{2D94B5EF-EC58-4419-B92C-7BD0AD83CBC4}"/>
          </ac:spMkLst>
        </pc:spChg>
        <pc:spChg chg="del">
          <ac:chgData name="박 종주" userId="ee80f6e723cc3280" providerId="LiveId" clId="{7E105C1E-7F42-478E-A2DD-207BC0BAF171}" dt="2020-05-06T01:21:20.253" v="3809" actId="478"/>
          <ac:spMkLst>
            <pc:docMk/>
            <pc:sldMk cId="4228067171" sldId="722"/>
            <ac:spMk id="3" creationId="{7DEDE686-9FF8-48CB-ACDD-0255C10A9F22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13" creationId="{6DF97104-C320-4296-A8F3-4580E89F34BC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14" creationId="{9B1DCD24-AD9D-4A0B-9BA9-1883437327A2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15" creationId="{F90D117E-C629-4D1E-8478-42D9FDCFC5C4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16" creationId="{71C20838-8D10-46A1-8331-1F79B06CDE5C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17" creationId="{78683854-CD41-40C1-9045-1AD7A211D966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18" creationId="{CCB993BA-7721-4E43-B952-5FDCE51A5761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19" creationId="{68DF7D50-7494-4E7D-B0CD-B5AB2EDB331E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20" creationId="{F271534F-3A8B-4519-B31C-3DE6D4084D58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21" creationId="{1776BD6A-7461-440A-937A-0FA3297B0B11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22" creationId="{D98CA789-0903-4E3B-BDA7-D50595AA5A80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23" creationId="{C2A05AB9-B98A-4A06-876A-D0637A40278A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24" creationId="{4407AE35-9AAE-4C2B-9158-48B2808B08AD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25" creationId="{F9D79405-D537-4B2D-A68E-3DF8E90FAE83}"/>
          </ac:spMkLst>
        </pc:spChg>
        <pc:spChg chg="mod">
          <ac:chgData name="박 종주" userId="ee80f6e723cc3280" providerId="LiveId" clId="{7E105C1E-7F42-478E-A2DD-207BC0BAF171}" dt="2020-05-07T07:39:05.755" v="14711" actId="165"/>
          <ac:spMkLst>
            <pc:docMk/>
            <pc:sldMk cId="4228067171" sldId="722"/>
            <ac:spMk id="26" creationId="{0E334240-4540-4F38-9B69-8D681DA7B478}"/>
          </ac:spMkLst>
        </pc:spChg>
        <pc:spChg chg="add del mod">
          <ac:chgData name="박 종주" userId="ee80f6e723cc3280" providerId="LiveId" clId="{7E105C1E-7F42-478E-A2DD-207BC0BAF171}" dt="2020-05-07T05:29:10.680" v="13662" actId="478"/>
          <ac:spMkLst>
            <pc:docMk/>
            <pc:sldMk cId="4228067171" sldId="722"/>
            <ac:spMk id="28" creationId="{B1F7C8D9-1F16-4A1A-A628-7F62FDACA5AC}"/>
          </ac:spMkLst>
        </pc:spChg>
        <pc:spChg chg="add del mod">
          <ac:chgData name="박 종주" userId="ee80f6e723cc3280" providerId="LiveId" clId="{7E105C1E-7F42-478E-A2DD-207BC0BAF171}" dt="2020-05-07T05:29:18.930" v="13665" actId="478"/>
          <ac:spMkLst>
            <pc:docMk/>
            <pc:sldMk cId="4228067171" sldId="722"/>
            <ac:spMk id="29" creationId="{EBA17182-B6CF-40AB-A2EA-924F15CB3ABA}"/>
          </ac:spMkLst>
        </pc:spChg>
        <pc:spChg chg="add mod">
          <ac:chgData name="박 종주" userId="ee80f6e723cc3280" providerId="LiveId" clId="{7E105C1E-7F42-478E-A2DD-207BC0BAF171}" dt="2020-05-14T09:51:10.157" v="30713" actId="2711"/>
          <ac:spMkLst>
            <pc:docMk/>
            <pc:sldMk cId="4228067171" sldId="722"/>
            <ac:spMk id="30" creationId="{D1A55A86-7AB3-44CE-BA78-7C16C7021B12}"/>
          </ac:spMkLst>
        </pc:spChg>
        <pc:spChg chg="add del mod">
          <ac:chgData name="박 종주" userId="ee80f6e723cc3280" providerId="LiveId" clId="{7E105C1E-7F42-478E-A2DD-207BC0BAF171}" dt="2020-05-07T05:29:24.586" v="13667" actId="478"/>
          <ac:spMkLst>
            <pc:docMk/>
            <pc:sldMk cId="4228067171" sldId="722"/>
            <ac:spMk id="30" creationId="{EF163F95-5105-4E2D-855A-16ECE7820F9F}"/>
          </ac:spMkLst>
        </pc:spChg>
        <pc:spChg chg="add del mod">
          <ac:chgData name="박 종주" userId="ee80f6e723cc3280" providerId="LiveId" clId="{7E105C1E-7F42-478E-A2DD-207BC0BAF171}" dt="2020-05-07T05:29:34.063" v="13669" actId="478"/>
          <ac:spMkLst>
            <pc:docMk/>
            <pc:sldMk cId="4228067171" sldId="722"/>
            <ac:spMk id="31" creationId="{74D4FA35-A127-466E-8887-8855974FCB3F}"/>
          </ac:spMkLst>
        </pc:spChg>
        <pc:spChg chg="add del mod">
          <ac:chgData name="박 종주" userId="ee80f6e723cc3280" providerId="LiveId" clId="{7E105C1E-7F42-478E-A2DD-207BC0BAF171}" dt="2020-05-07T05:29:41.907" v="13671" actId="478"/>
          <ac:spMkLst>
            <pc:docMk/>
            <pc:sldMk cId="4228067171" sldId="722"/>
            <ac:spMk id="32" creationId="{8C576B3A-6868-472C-BB7A-F2DB5E2B1352}"/>
          </ac:spMkLst>
        </pc:spChg>
        <pc:spChg chg="add del mod">
          <ac:chgData name="박 종주" userId="ee80f6e723cc3280" providerId="LiveId" clId="{7E105C1E-7F42-478E-A2DD-207BC0BAF171}" dt="2020-05-07T05:29:52.269" v="13674" actId="478"/>
          <ac:spMkLst>
            <pc:docMk/>
            <pc:sldMk cId="4228067171" sldId="722"/>
            <ac:spMk id="33" creationId="{C567F2D8-0619-4666-A7F7-4413172DD33A}"/>
          </ac:spMkLst>
        </pc:spChg>
        <pc:spChg chg="add del mod">
          <ac:chgData name="박 종주" userId="ee80f6e723cc3280" providerId="LiveId" clId="{7E105C1E-7F42-478E-A2DD-207BC0BAF171}" dt="2020-05-07T05:29:55.562" v="13675" actId="478"/>
          <ac:spMkLst>
            <pc:docMk/>
            <pc:sldMk cId="4228067171" sldId="722"/>
            <ac:spMk id="34" creationId="{64A748BD-A22D-4093-9A4F-3232A63ED5EB}"/>
          </ac:spMkLst>
        </pc:spChg>
        <pc:spChg chg="add del mod">
          <ac:chgData name="박 종주" userId="ee80f6e723cc3280" providerId="LiveId" clId="{7E105C1E-7F42-478E-A2DD-207BC0BAF171}" dt="2020-05-07T05:29:50.711" v="13673" actId="478"/>
          <ac:spMkLst>
            <pc:docMk/>
            <pc:sldMk cId="4228067171" sldId="722"/>
            <ac:spMk id="35" creationId="{A039F2A7-2945-41DA-A72D-6F62CE61420C}"/>
          </ac:spMkLst>
        </pc:spChg>
        <pc:spChg chg="add del mod">
          <ac:chgData name="박 종주" userId="ee80f6e723cc3280" providerId="LiveId" clId="{7E105C1E-7F42-478E-A2DD-207BC0BAF171}" dt="2020-05-06T06:08:21.949" v="6709" actId="478"/>
          <ac:spMkLst>
            <pc:docMk/>
            <pc:sldMk cId="4228067171" sldId="722"/>
            <ac:spMk id="36" creationId="{ED7A9657-11AC-48A5-9680-EED4FFECB5F4}"/>
          </ac:spMkLst>
        </pc:spChg>
        <pc:spChg chg="add del mod">
          <ac:chgData name="박 종주" userId="ee80f6e723cc3280" providerId="LiveId" clId="{7E105C1E-7F42-478E-A2DD-207BC0BAF171}" dt="2020-05-12T01:25:10.015" v="15530" actId="478"/>
          <ac:spMkLst>
            <pc:docMk/>
            <pc:sldMk cId="4228067171" sldId="722"/>
            <ac:spMk id="37" creationId="{5FBDF058-2D8F-4AF4-A80E-5AD3E7224D86}"/>
          </ac:spMkLst>
        </pc:spChg>
        <pc:spChg chg="add del mod">
          <ac:chgData name="박 종주" userId="ee80f6e723cc3280" providerId="LiveId" clId="{7E105C1E-7F42-478E-A2DD-207BC0BAF171}" dt="2020-05-06T06:08:21.949" v="6709" actId="478"/>
          <ac:spMkLst>
            <pc:docMk/>
            <pc:sldMk cId="4228067171" sldId="722"/>
            <ac:spMk id="37" creationId="{815002BF-9BC9-4CD4-997F-A155E2362E42}"/>
          </ac:spMkLst>
        </pc:spChg>
        <pc:spChg chg="add del mod">
          <ac:chgData name="박 종주" userId="ee80f6e723cc3280" providerId="LiveId" clId="{7E105C1E-7F42-478E-A2DD-207BC0BAF171}" dt="2020-05-06T06:07:42.885" v="6583" actId="478"/>
          <ac:spMkLst>
            <pc:docMk/>
            <pc:sldMk cId="4228067171" sldId="722"/>
            <ac:spMk id="38" creationId="{DDAACF6F-2C91-4ED5-ABB1-ED6BDD156058}"/>
          </ac:spMkLst>
        </pc:spChg>
        <pc:spChg chg="add del mod">
          <ac:chgData name="박 종주" userId="ee80f6e723cc3280" providerId="LiveId" clId="{7E105C1E-7F42-478E-A2DD-207BC0BAF171}" dt="2020-05-06T06:07:40.409" v="6582" actId="478"/>
          <ac:spMkLst>
            <pc:docMk/>
            <pc:sldMk cId="4228067171" sldId="722"/>
            <ac:spMk id="39" creationId="{F7098E40-6960-449D-81B3-11DC6C7C60AC}"/>
          </ac:spMkLst>
        </pc:spChg>
        <pc:spChg chg="add del mod">
          <ac:chgData name="박 종주" userId="ee80f6e723cc3280" providerId="LiveId" clId="{7E105C1E-7F42-478E-A2DD-207BC0BAF171}" dt="2020-05-07T04:52:46.885" v="13349" actId="478"/>
          <ac:spMkLst>
            <pc:docMk/>
            <pc:sldMk cId="4228067171" sldId="722"/>
            <ac:spMk id="40" creationId="{E495C611-C678-4A88-80E8-0162D958E951}"/>
          </ac:spMkLst>
        </pc:spChg>
        <pc:spChg chg="add del mod">
          <ac:chgData name="박 종주" userId="ee80f6e723cc3280" providerId="LiveId" clId="{7E105C1E-7F42-478E-A2DD-207BC0BAF171}" dt="2020-05-07T04:52:39.726" v="13342" actId="478"/>
          <ac:spMkLst>
            <pc:docMk/>
            <pc:sldMk cId="4228067171" sldId="722"/>
            <ac:spMk id="41" creationId="{588B0F7A-921C-489A-8923-F0BE13ECE5E3}"/>
          </ac:spMkLst>
        </pc:spChg>
        <pc:spChg chg="add mod">
          <ac:chgData name="박 종주" userId="ee80f6e723cc3280" providerId="LiveId" clId="{7E105C1E-7F42-478E-A2DD-207BC0BAF171}" dt="2020-05-06T06:07:01.862" v="6555" actId="14100"/>
          <ac:spMkLst>
            <pc:docMk/>
            <pc:sldMk cId="4228067171" sldId="722"/>
            <ac:spMk id="42" creationId="{06B6A678-429E-491B-98D3-1BB00ABC8506}"/>
          </ac:spMkLst>
        </pc:spChg>
        <pc:spChg chg="add del mod">
          <ac:chgData name="박 종주" userId="ee80f6e723cc3280" providerId="LiveId" clId="{7E105C1E-7F42-478E-A2DD-207BC0BAF171}" dt="2020-05-07T05:30:09.489" v="13679" actId="478"/>
          <ac:spMkLst>
            <pc:docMk/>
            <pc:sldMk cId="4228067171" sldId="722"/>
            <ac:spMk id="43" creationId="{DA860A2B-BAE3-4E30-904F-8144999082B9}"/>
          </ac:spMkLst>
        </pc:spChg>
        <pc:spChg chg="add del mod">
          <ac:chgData name="박 종주" userId="ee80f6e723cc3280" providerId="LiveId" clId="{7E105C1E-7F42-478E-A2DD-207BC0BAF171}" dt="2020-05-07T05:30:10.947" v="13680" actId="478"/>
          <ac:spMkLst>
            <pc:docMk/>
            <pc:sldMk cId="4228067171" sldId="722"/>
            <ac:spMk id="44" creationId="{DBABAC6A-BA53-43D8-8EA7-ED333FDEB09E}"/>
          </ac:spMkLst>
        </pc:spChg>
        <pc:spChg chg="add del mod">
          <ac:chgData name="박 종주" userId="ee80f6e723cc3280" providerId="LiveId" clId="{7E105C1E-7F42-478E-A2DD-207BC0BAF171}" dt="2020-05-07T05:30:12.765" v="13681" actId="478"/>
          <ac:spMkLst>
            <pc:docMk/>
            <pc:sldMk cId="4228067171" sldId="722"/>
            <ac:spMk id="45" creationId="{541D9684-F393-4169-B1A8-EF186F1C8017}"/>
          </ac:spMkLst>
        </pc:spChg>
        <pc:spChg chg="add mod">
          <ac:chgData name="박 종주" userId="ee80f6e723cc3280" providerId="LiveId" clId="{7E105C1E-7F42-478E-A2DD-207BC0BAF171}" dt="2020-05-13T01:11:16.229" v="23794" actId="1037"/>
          <ac:spMkLst>
            <pc:docMk/>
            <pc:sldMk cId="4228067171" sldId="722"/>
            <ac:spMk id="45" creationId="{B590A037-6114-4546-8B08-561607D56C5B}"/>
          </ac:spMkLst>
        </pc:spChg>
        <pc:spChg chg="add del mod">
          <ac:chgData name="박 종주" userId="ee80f6e723cc3280" providerId="LiveId" clId="{7E105C1E-7F42-478E-A2DD-207BC0BAF171}" dt="2020-05-13T00:37:09.525" v="22370" actId="478"/>
          <ac:spMkLst>
            <pc:docMk/>
            <pc:sldMk cId="4228067171" sldId="722"/>
            <ac:spMk id="46" creationId="{2A7470AE-A3B5-4617-A830-3CC43638FCE5}"/>
          </ac:spMkLst>
        </pc:spChg>
        <pc:spChg chg="add mod">
          <ac:chgData name="박 종주" userId="ee80f6e723cc3280" providerId="LiveId" clId="{7E105C1E-7F42-478E-A2DD-207BC0BAF171}" dt="2020-05-13T01:19:25.140" v="23926" actId="1076"/>
          <ac:spMkLst>
            <pc:docMk/>
            <pc:sldMk cId="4228067171" sldId="722"/>
            <ac:spMk id="46" creationId="{61BE9FB6-BF1A-424F-8DB3-1C2209655923}"/>
          </ac:spMkLst>
        </pc:spChg>
        <pc:spChg chg="add del mod">
          <ac:chgData name="박 종주" userId="ee80f6e723cc3280" providerId="LiveId" clId="{7E105C1E-7F42-478E-A2DD-207BC0BAF171}" dt="2020-05-13T00:37:11.168" v="22371" actId="478"/>
          <ac:spMkLst>
            <pc:docMk/>
            <pc:sldMk cId="4228067171" sldId="722"/>
            <ac:spMk id="47" creationId="{A392E59C-6BD1-4CBD-9C62-4ADB0B783B98}"/>
          </ac:spMkLst>
        </pc:spChg>
        <pc:spChg chg="add mod">
          <ac:chgData name="박 종주" userId="ee80f6e723cc3280" providerId="LiveId" clId="{7E105C1E-7F42-478E-A2DD-207BC0BAF171}" dt="2020-05-13T00:37:26.754" v="22373" actId="14100"/>
          <ac:spMkLst>
            <pc:docMk/>
            <pc:sldMk cId="4228067171" sldId="722"/>
            <ac:spMk id="48" creationId="{289CBAF8-1E93-42CE-9208-D3C032495EBF}"/>
          </ac:spMkLst>
        </pc:spChg>
        <pc:spChg chg="add mod">
          <ac:chgData name="박 종주" userId="ee80f6e723cc3280" providerId="LiveId" clId="{7E105C1E-7F42-478E-A2DD-207BC0BAF171}" dt="2020-05-13T01:18:40.852" v="23917" actId="1037"/>
          <ac:spMkLst>
            <pc:docMk/>
            <pc:sldMk cId="4228067171" sldId="722"/>
            <ac:spMk id="49" creationId="{41C42D39-26B2-4B0A-A532-89BE18EB028B}"/>
          </ac:spMkLst>
        </pc:spChg>
        <pc:spChg chg="mod topLvl">
          <ac:chgData name="박 종주" userId="ee80f6e723cc3280" providerId="LiveId" clId="{7E105C1E-7F42-478E-A2DD-207BC0BAF171}" dt="2020-05-07T05:29:16.718" v="13664" actId="1076"/>
          <ac:spMkLst>
            <pc:docMk/>
            <pc:sldMk cId="4228067171" sldId="722"/>
            <ac:spMk id="50" creationId="{17147462-306D-41C0-AC42-8404086832C6}"/>
          </ac:spMkLst>
        </pc:spChg>
        <pc:spChg chg="mod topLvl">
          <ac:chgData name="박 종주" userId="ee80f6e723cc3280" providerId="LiveId" clId="{7E105C1E-7F42-478E-A2DD-207BC0BAF171}" dt="2020-05-07T05:29:22.260" v="13666" actId="1076"/>
          <ac:spMkLst>
            <pc:docMk/>
            <pc:sldMk cId="4228067171" sldId="722"/>
            <ac:spMk id="51" creationId="{F58438D1-6B2B-4052-BB4B-07B1241578F1}"/>
          </ac:spMkLst>
        </pc:spChg>
        <pc:spChg chg="mod topLvl">
          <ac:chgData name="박 종주" userId="ee80f6e723cc3280" providerId="LiveId" clId="{7E105C1E-7F42-478E-A2DD-207BC0BAF171}" dt="2020-05-12T08:20:27.082" v="22107" actId="1076"/>
          <ac:spMkLst>
            <pc:docMk/>
            <pc:sldMk cId="4228067171" sldId="722"/>
            <ac:spMk id="52" creationId="{C8037D5E-200A-45CF-9F8E-A227A00740F0}"/>
          </ac:spMkLst>
        </pc:spChg>
        <pc:spChg chg="mod topLvl">
          <ac:chgData name="박 종주" userId="ee80f6e723cc3280" providerId="LiveId" clId="{7E105C1E-7F42-478E-A2DD-207BC0BAF171}" dt="2020-05-13T01:18:47.188" v="23924" actId="1037"/>
          <ac:spMkLst>
            <pc:docMk/>
            <pc:sldMk cId="4228067171" sldId="722"/>
            <ac:spMk id="53" creationId="{489661D2-E052-48B0-9F62-3A7275417EEC}"/>
          </ac:spMkLst>
        </pc:spChg>
        <pc:spChg chg="mod topLvl">
          <ac:chgData name="박 종주" userId="ee80f6e723cc3280" providerId="LiveId" clId="{7E105C1E-7F42-478E-A2DD-207BC0BAF171}" dt="2020-05-07T05:29:48.320" v="13672" actId="1076"/>
          <ac:spMkLst>
            <pc:docMk/>
            <pc:sldMk cId="4228067171" sldId="722"/>
            <ac:spMk id="54" creationId="{2587C29C-78AA-4AAF-AF75-E3FFE9173AAC}"/>
          </ac:spMkLst>
        </pc:spChg>
        <pc:spChg chg="mod topLvl">
          <ac:chgData name="박 종주" userId="ee80f6e723cc3280" providerId="LiveId" clId="{7E105C1E-7F42-478E-A2DD-207BC0BAF171}" dt="2020-05-07T05:29:59.256" v="13676" actId="1076"/>
          <ac:spMkLst>
            <pc:docMk/>
            <pc:sldMk cId="4228067171" sldId="722"/>
            <ac:spMk id="55" creationId="{7BB362FD-02D9-4E94-9704-80C8F1257081}"/>
          </ac:spMkLst>
        </pc:spChg>
        <pc:spChg chg="mod topLvl">
          <ac:chgData name="박 종주" userId="ee80f6e723cc3280" providerId="LiveId" clId="{7E105C1E-7F42-478E-A2DD-207BC0BAF171}" dt="2020-05-07T05:30:02.826" v="13677" actId="1076"/>
          <ac:spMkLst>
            <pc:docMk/>
            <pc:sldMk cId="4228067171" sldId="722"/>
            <ac:spMk id="56" creationId="{76AA21AE-C996-4CE7-95A8-214B1E2CEC5A}"/>
          </ac:spMkLst>
        </pc:spChg>
        <pc:spChg chg="mod topLvl">
          <ac:chgData name="박 종주" userId="ee80f6e723cc3280" providerId="LiveId" clId="{7E105C1E-7F42-478E-A2DD-207BC0BAF171}" dt="2020-05-07T05:30:06.836" v="13678" actId="1076"/>
          <ac:spMkLst>
            <pc:docMk/>
            <pc:sldMk cId="4228067171" sldId="722"/>
            <ac:spMk id="57" creationId="{9E2B11EB-9A0D-409B-BA5B-43E88EF9A032}"/>
          </ac:spMkLst>
        </pc:spChg>
        <pc:spChg chg="mod ord topLvl">
          <ac:chgData name="박 종주" userId="ee80f6e723cc3280" providerId="LiveId" clId="{7E105C1E-7F42-478E-A2DD-207BC0BAF171}" dt="2020-05-13T01:19:27.680" v="23928" actId="20577"/>
          <ac:spMkLst>
            <pc:docMk/>
            <pc:sldMk cId="4228067171" sldId="722"/>
            <ac:spMk id="58" creationId="{19037153-1633-4D8D-923D-C345044DCBA3}"/>
          </ac:spMkLst>
        </pc:spChg>
        <pc:spChg chg="mod ord topLvl">
          <ac:chgData name="박 종주" userId="ee80f6e723cc3280" providerId="LiveId" clId="{7E105C1E-7F42-478E-A2DD-207BC0BAF171}" dt="2020-05-13T01:19:31.357" v="23930" actId="20577"/>
          <ac:spMkLst>
            <pc:docMk/>
            <pc:sldMk cId="4228067171" sldId="722"/>
            <ac:spMk id="59" creationId="{22DB6177-8263-49DC-B0FF-0706EC76E009}"/>
          </ac:spMkLst>
        </pc:spChg>
        <pc:spChg chg="del mod ord topLvl">
          <ac:chgData name="박 종주" userId="ee80f6e723cc3280" providerId="LiveId" clId="{7E105C1E-7F42-478E-A2DD-207BC0BAF171}" dt="2020-05-13T00:54:12.878" v="22657" actId="478"/>
          <ac:spMkLst>
            <pc:docMk/>
            <pc:sldMk cId="4228067171" sldId="722"/>
            <ac:spMk id="60" creationId="{DAD1EDA9-8F6C-4F61-8220-0F94B179C08C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61" creationId="{CEE09F10-3226-4247-93DA-E1C5F865BE1A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62" creationId="{088FB6E6-8067-4613-B112-B4F1D5FB7E39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63" creationId="{421A24E3-96AE-4BD2-A8D7-4B1726EE3472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64" creationId="{1A82BF5A-FB33-4AC5-B271-6C8E016D32A4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65" creationId="{B77968A5-1236-4BFC-91D7-300F65763656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66" creationId="{B27E0B01-051F-434A-9F6C-DD587F1DE01A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67" creationId="{9E5003E7-59D0-4EFE-AE70-E1FC8BBC8E68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68" creationId="{806028A7-FA24-4F08-9088-1DD999A99C9D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69" creationId="{0CCA59D5-4C6D-4C57-B7A5-BB8E0DF9AF88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70" creationId="{AFF25D0D-E467-4D04-A517-8AB9D55AE871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71" creationId="{A94FE13D-3FED-4AB3-BF9E-27C32F268D99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72" creationId="{FEFF028A-B440-415C-8FA9-081B4845A869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73" creationId="{A46B9665-5CA7-4CD1-8EA5-324D0C5B74B9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74" creationId="{E475487D-5834-4EFB-A89E-02DE6DADD4BB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75" creationId="{3BE9FA3C-3050-4D8B-9202-11B98D50CE4F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76" creationId="{6A740804-01FB-4A80-AA14-1DBC943427C9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77" creationId="{5984254E-5A02-4F06-8506-4C599DA64F07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78" creationId="{5F4AB1A5-6B00-46B2-BD32-4B05E3E2BFB2}"/>
          </ac:spMkLst>
        </pc:spChg>
        <pc:spChg chg="del mod topLvl">
          <ac:chgData name="박 종주" userId="ee80f6e723cc3280" providerId="LiveId" clId="{7E105C1E-7F42-478E-A2DD-207BC0BAF171}" dt="2020-05-07T05:30:50.643" v="13689" actId="478"/>
          <ac:spMkLst>
            <pc:docMk/>
            <pc:sldMk cId="4228067171" sldId="722"/>
            <ac:spMk id="79" creationId="{68ECAE8E-BC3B-4C6E-80FF-0E00A72A3499}"/>
          </ac:spMkLst>
        </pc:spChg>
        <pc:grpChg chg="add del mod">
          <ac:chgData name="박 종주" userId="ee80f6e723cc3280" providerId="LiveId" clId="{7E105C1E-7F42-478E-A2DD-207BC0BAF171}" dt="2020-05-07T07:39:05.755" v="14711" actId="165"/>
          <ac:grpSpMkLst>
            <pc:docMk/>
            <pc:sldMk cId="4228067171" sldId="722"/>
            <ac:grpSpMk id="5" creationId="{D8605B9A-163F-47B7-8462-15FB287D4859}"/>
          </ac:grpSpMkLst>
        </pc:grpChg>
        <pc:grpChg chg="mod topLvl">
          <ac:chgData name="박 종주" userId="ee80f6e723cc3280" providerId="LiveId" clId="{7E105C1E-7F42-478E-A2DD-207BC0BAF171}" dt="2020-05-07T07:39:05.755" v="14711" actId="165"/>
          <ac:grpSpMkLst>
            <pc:docMk/>
            <pc:sldMk cId="4228067171" sldId="722"/>
            <ac:grpSpMk id="6" creationId="{B325A25A-67BE-4366-90DC-F8C67C6F242B}"/>
          </ac:grpSpMkLst>
        </pc:grpChg>
        <pc:grpChg chg="mod topLvl">
          <ac:chgData name="박 종주" userId="ee80f6e723cc3280" providerId="LiveId" clId="{7E105C1E-7F42-478E-A2DD-207BC0BAF171}" dt="2020-05-07T07:39:05.755" v="14711" actId="165"/>
          <ac:grpSpMkLst>
            <pc:docMk/>
            <pc:sldMk cId="4228067171" sldId="722"/>
            <ac:grpSpMk id="7" creationId="{524BF203-A464-49C1-94B8-024C1B3E8C0E}"/>
          </ac:grpSpMkLst>
        </pc:grpChg>
        <pc:grpChg chg="mod topLvl">
          <ac:chgData name="박 종주" userId="ee80f6e723cc3280" providerId="LiveId" clId="{7E105C1E-7F42-478E-A2DD-207BC0BAF171}" dt="2020-05-07T07:39:05.755" v="14711" actId="165"/>
          <ac:grpSpMkLst>
            <pc:docMk/>
            <pc:sldMk cId="4228067171" sldId="722"/>
            <ac:grpSpMk id="8" creationId="{40FCAD0B-5F05-4DA1-9629-738A8A3BD747}"/>
          </ac:grpSpMkLst>
        </pc:grpChg>
        <pc:grpChg chg="mod topLvl">
          <ac:chgData name="박 종주" userId="ee80f6e723cc3280" providerId="LiveId" clId="{7E105C1E-7F42-478E-A2DD-207BC0BAF171}" dt="2020-05-07T07:39:05.755" v="14711" actId="165"/>
          <ac:grpSpMkLst>
            <pc:docMk/>
            <pc:sldMk cId="4228067171" sldId="722"/>
            <ac:grpSpMk id="9" creationId="{8BAADDBD-5E05-45DD-9C14-6D32855268D5}"/>
          </ac:grpSpMkLst>
        </pc:grpChg>
        <pc:grpChg chg="mod topLvl">
          <ac:chgData name="박 종주" userId="ee80f6e723cc3280" providerId="LiveId" clId="{7E105C1E-7F42-478E-A2DD-207BC0BAF171}" dt="2020-05-07T07:39:05.755" v="14711" actId="165"/>
          <ac:grpSpMkLst>
            <pc:docMk/>
            <pc:sldMk cId="4228067171" sldId="722"/>
            <ac:grpSpMk id="10" creationId="{DD3932CF-E576-4D68-8E80-426C1DA753FC}"/>
          </ac:grpSpMkLst>
        </pc:grpChg>
        <pc:grpChg chg="mod topLvl">
          <ac:chgData name="박 종주" userId="ee80f6e723cc3280" providerId="LiveId" clId="{7E105C1E-7F42-478E-A2DD-207BC0BAF171}" dt="2020-05-07T07:39:05.755" v="14711" actId="165"/>
          <ac:grpSpMkLst>
            <pc:docMk/>
            <pc:sldMk cId="4228067171" sldId="722"/>
            <ac:grpSpMk id="11" creationId="{408E66B1-4DC0-44F2-8A37-F5089E7CCCE2}"/>
          </ac:grpSpMkLst>
        </pc:grpChg>
        <pc:grpChg chg="mod topLvl">
          <ac:chgData name="박 종주" userId="ee80f6e723cc3280" providerId="LiveId" clId="{7E105C1E-7F42-478E-A2DD-207BC0BAF171}" dt="2020-05-07T07:39:05.755" v="14711" actId="165"/>
          <ac:grpSpMkLst>
            <pc:docMk/>
            <pc:sldMk cId="4228067171" sldId="722"/>
            <ac:grpSpMk id="12" creationId="{4C003E1E-4DED-4470-A867-AFFDE3C05CB7}"/>
          </ac:grpSpMkLst>
        </pc:grpChg>
        <pc:grpChg chg="add mod">
          <ac:chgData name="박 종주" userId="ee80f6e723cc3280" providerId="LiveId" clId="{7E105C1E-7F42-478E-A2DD-207BC0BAF171}" dt="2020-05-13T01:11:16.229" v="23794" actId="1037"/>
          <ac:grpSpMkLst>
            <pc:docMk/>
            <pc:sldMk cId="4228067171" sldId="722"/>
            <ac:grpSpMk id="29" creationId="{A5571E77-C328-4F46-993D-6D147942A015}"/>
          </ac:grpSpMkLst>
        </pc:grpChg>
        <pc:grpChg chg="add del mod">
          <ac:chgData name="박 종주" userId="ee80f6e723cc3280" providerId="LiveId" clId="{7E105C1E-7F42-478E-A2DD-207BC0BAF171}" dt="2020-05-07T05:29:13.080" v="13663" actId="165"/>
          <ac:grpSpMkLst>
            <pc:docMk/>
            <pc:sldMk cId="4228067171" sldId="722"/>
            <ac:grpSpMk id="49" creationId="{34F96F09-5A6B-499C-A931-50F8CE610B17}"/>
          </ac:grpSpMkLst>
        </pc:grpChg>
        <pc:graphicFrameChg chg="add mod modGraphic">
          <ac:chgData name="박 종주" userId="ee80f6e723cc3280" providerId="LiveId" clId="{7E105C1E-7F42-478E-A2DD-207BC0BAF171}" dt="2020-06-02T07:04:40.465" v="36478" actId="20577"/>
          <ac:graphicFrameMkLst>
            <pc:docMk/>
            <pc:sldMk cId="4228067171" sldId="722"/>
            <ac:graphicFrameMk id="27" creationId="{F7C83494-65B5-452A-BD10-43694B56B1FD}"/>
          </ac:graphicFrameMkLst>
        </pc:graphicFrameChg>
        <pc:picChg chg="add del mod modCrop">
          <ac:chgData name="박 종주" userId="ee80f6e723cc3280" providerId="LiveId" clId="{7E105C1E-7F42-478E-A2DD-207BC0BAF171}" dt="2020-05-07T01:45:43.464" v="10909" actId="478"/>
          <ac:picMkLst>
            <pc:docMk/>
            <pc:sldMk cId="4228067171" sldId="722"/>
            <ac:picMk id="4" creationId="{2D46039A-7296-4260-BDE9-DE8201AEDB44}"/>
          </ac:picMkLst>
        </pc:picChg>
        <pc:picChg chg="add mod ord modCrop">
          <ac:chgData name="박 종주" userId="ee80f6e723cc3280" providerId="LiveId" clId="{7E105C1E-7F42-478E-A2DD-207BC0BAF171}" dt="2020-05-12T08:19:59.197" v="22094" actId="1076"/>
          <ac:picMkLst>
            <pc:docMk/>
            <pc:sldMk cId="4228067171" sldId="722"/>
            <ac:picMk id="4" creationId="{AB353EE6-EF2E-457D-83CA-5B60A61E58E1}"/>
          </ac:picMkLst>
        </pc:picChg>
        <pc:picChg chg="add mod">
          <ac:chgData name="박 종주" userId="ee80f6e723cc3280" providerId="LiveId" clId="{7E105C1E-7F42-478E-A2DD-207BC0BAF171}" dt="2020-05-12T08:19:41.101" v="22089" actId="1036"/>
          <ac:picMkLst>
            <pc:docMk/>
            <pc:sldMk cId="4228067171" sldId="722"/>
            <ac:picMk id="28" creationId="{EFD38CF5-027A-4A7E-AF32-FC7185AAA9EF}"/>
          </ac:picMkLst>
        </pc:picChg>
        <pc:picChg chg="add del mod ord modCrop">
          <ac:chgData name="박 종주" userId="ee80f6e723cc3280" providerId="LiveId" clId="{7E105C1E-7F42-478E-A2DD-207BC0BAF171}" dt="2020-05-12T07:08:58.202" v="20453" actId="478"/>
          <ac:picMkLst>
            <pc:docMk/>
            <pc:sldMk cId="4228067171" sldId="722"/>
            <ac:picMk id="36" creationId="{E180D1F1-06A0-4ABE-A831-25FEBC334A85}"/>
          </ac:picMkLst>
        </pc:picChg>
        <pc:picChg chg="add mod modCrop">
          <ac:chgData name="박 종주" userId="ee80f6e723cc3280" providerId="LiveId" clId="{7E105C1E-7F42-478E-A2DD-207BC0BAF171}" dt="2020-05-13T00:51:51.258" v="22497" actId="164"/>
          <ac:picMkLst>
            <pc:docMk/>
            <pc:sldMk cId="4228067171" sldId="722"/>
            <ac:picMk id="43" creationId="{5E080992-754E-4073-9424-D43E09462456}"/>
          </ac:picMkLst>
        </pc:picChg>
        <pc:cxnChg chg="add del">
          <ac:chgData name="박 종주" userId="ee80f6e723cc3280" providerId="LiveId" clId="{7E105C1E-7F42-478E-A2DD-207BC0BAF171}" dt="2020-05-07T07:39:08.088" v="14713" actId="478"/>
          <ac:cxnSpMkLst>
            <pc:docMk/>
            <pc:sldMk cId="4228067171" sldId="722"/>
            <ac:cxnSpMk id="39" creationId="{4A399A40-90ED-437D-844D-285405AFF1C2}"/>
          </ac:cxnSpMkLst>
        </pc:cxnChg>
        <pc:cxnChg chg="add del">
          <ac:chgData name="박 종주" userId="ee80f6e723cc3280" providerId="LiveId" clId="{7E105C1E-7F42-478E-A2DD-207BC0BAF171}" dt="2020-05-07T07:39:08.088" v="14713" actId="478"/>
          <ac:cxnSpMkLst>
            <pc:docMk/>
            <pc:sldMk cId="4228067171" sldId="722"/>
            <ac:cxnSpMk id="81" creationId="{E588CB62-F9FA-468C-9280-74D3452CF544}"/>
          </ac:cxnSpMkLst>
        </pc:cxnChg>
        <pc:cxnChg chg="add del mod">
          <ac:chgData name="박 종주" userId="ee80f6e723cc3280" providerId="LiveId" clId="{7E105C1E-7F42-478E-A2DD-207BC0BAF171}" dt="2020-05-07T07:39:08.088" v="14713" actId="478"/>
          <ac:cxnSpMkLst>
            <pc:docMk/>
            <pc:sldMk cId="4228067171" sldId="722"/>
            <ac:cxnSpMk id="82" creationId="{24EA302D-9CD1-4524-9A94-4FE67B700760}"/>
          </ac:cxnSpMkLst>
        </pc:cxnChg>
        <pc:cxnChg chg="add del mod">
          <ac:chgData name="박 종주" userId="ee80f6e723cc3280" providerId="LiveId" clId="{7E105C1E-7F42-478E-A2DD-207BC0BAF171}" dt="2020-05-07T07:39:08.088" v="14713" actId="478"/>
          <ac:cxnSpMkLst>
            <pc:docMk/>
            <pc:sldMk cId="4228067171" sldId="722"/>
            <ac:cxnSpMk id="83" creationId="{567F3492-3F27-4783-8CF4-428D1ADD45C8}"/>
          </ac:cxnSpMkLst>
        </pc:cxnChg>
        <pc:cxnChg chg="add del mod">
          <ac:chgData name="박 종주" userId="ee80f6e723cc3280" providerId="LiveId" clId="{7E105C1E-7F42-478E-A2DD-207BC0BAF171}" dt="2020-05-07T07:39:08.088" v="14713" actId="478"/>
          <ac:cxnSpMkLst>
            <pc:docMk/>
            <pc:sldMk cId="4228067171" sldId="722"/>
            <ac:cxnSpMk id="84" creationId="{AE10E844-A138-4DB5-AF41-91A340BB6AA5}"/>
          </ac:cxnSpMkLst>
        </pc:cxnChg>
        <pc:cxnChg chg="add del mod">
          <ac:chgData name="박 종주" userId="ee80f6e723cc3280" providerId="LiveId" clId="{7E105C1E-7F42-478E-A2DD-207BC0BAF171}" dt="2020-05-07T07:39:08.088" v="14713" actId="478"/>
          <ac:cxnSpMkLst>
            <pc:docMk/>
            <pc:sldMk cId="4228067171" sldId="722"/>
            <ac:cxnSpMk id="85" creationId="{A7D6DA77-D4EB-48D3-A1B0-EEE44711B21C}"/>
          </ac:cxnSpMkLst>
        </pc:cxnChg>
      </pc:sldChg>
      <pc:sldChg chg="addSp delSp modSp new del mod">
        <pc:chgData name="박 종주" userId="ee80f6e723cc3280" providerId="LiveId" clId="{7E105C1E-7F42-478E-A2DD-207BC0BAF171}" dt="2020-06-02T07:17:31.045" v="36534" actId="47"/>
        <pc:sldMkLst>
          <pc:docMk/>
          <pc:sldMk cId="4155320543" sldId="723"/>
        </pc:sldMkLst>
        <pc:spChg chg="mod">
          <ac:chgData name="박 종주" userId="ee80f6e723cc3280" providerId="LiveId" clId="{7E105C1E-7F42-478E-A2DD-207BC0BAF171}" dt="2020-05-07T04:32:11.605" v="12867" actId="6549"/>
          <ac:spMkLst>
            <pc:docMk/>
            <pc:sldMk cId="4155320543" sldId="723"/>
            <ac:spMk id="2" creationId="{50779DE1-7902-49FF-B669-1E3BB9AECAA5}"/>
          </ac:spMkLst>
        </pc:spChg>
        <pc:spChg chg="del">
          <ac:chgData name="박 종주" userId="ee80f6e723cc3280" providerId="LiveId" clId="{7E105C1E-7F42-478E-A2DD-207BC0BAF171}" dt="2020-05-06T01:22:11.646" v="3814" actId="478"/>
          <ac:spMkLst>
            <pc:docMk/>
            <pc:sldMk cId="4155320543" sldId="723"/>
            <ac:spMk id="3" creationId="{0F7BD185-2F91-4525-AA62-91E368A74B39}"/>
          </ac:spMkLst>
        </pc:spChg>
        <pc:spChg chg="add mod">
          <ac:chgData name="박 종주" userId="ee80f6e723cc3280" providerId="LiveId" clId="{7E105C1E-7F42-478E-A2DD-207BC0BAF171}" dt="2020-05-06T01:23:53.254" v="3887"/>
          <ac:spMkLst>
            <pc:docMk/>
            <pc:sldMk cId="4155320543" sldId="723"/>
            <ac:spMk id="6" creationId="{96DDA5DA-91E4-4ADC-9A50-830E0F01D6BC}"/>
          </ac:spMkLst>
        </pc:spChg>
        <pc:spChg chg="add mod">
          <ac:chgData name="박 종주" userId="ee80f6e723cc3280" providerId="LiveId" clId="{7E105C1E-7F42-478E-A2DD-207BC0BAF171}" dt="2020-05-06T01:23:53.254" v="3887"/>
          <ac:spMkLst>
            <pc:docMk/>
            <pc:sldMk cId="4155320543" sldId="723"/>
            <ac:spMk id="7" creationId="{D8B7648F-9841-4EE7-B08A-8F2E8E7436D4}"/>
          </ac:spMkLst>
        </pc:spChg>
        <pc:spChg chg="mod">
          <ac:chgData name="박 종주" userId="ee80f6e723cc3280" providerId="LiveId" clId="{7E105C1E-7F42-478E-A2DD-207BC0BAF171}" dt="2020-05-06T01:24:24.912" v="3892" actId="571"/>
          <ac:spMkLst>
            <pc:docMk/>
            <pc:sldMk cId="4155320543" sldId="723"/>
            <ac:spMk id="9" creationId="{82A94638-EE9C-4F7B-A82D-30E4E5CE28C0}"/>
          </ac:spMkLst>
        </pc:spChg>
        <pc:spChg chg="mod">
          <ac:chgData name="박 종주" userId="ee80f6e723cc3280" providerId="LiveId" clId="{7E105C1E-7F42-478E-A2DD-207BC0BAF171}" dt="2020-05-06T01:24:24.912" v="3892" actId="571"/>
          <ac:spMkLst>
            <pc:docMk/>
            <pc:sldMk cId="4155320543" sldId="723"/>
            <ac:spMk id="10" creationId="{392F930F-E64E-4E71-90C3-90AB5443A516}"/>
          </ac:spMkLst>
        </pc:spChg>
        <pc:spChg chg="mod">
          <ac:chgData name="박 종주" userId="ee80f6e723cc3280" providerId="LiveId" clId="{7E105C1E-7F42-478E-A2DD-207BC0BAF171}" dt="2020-05-06T01:24:28.375" v="3894" actId="571"/>
          <ac:spMkLst>
            <pc:docMk/>
            <pc:sldMk cId="4155320543" sldId="723"/>
            <ac:spMk id="12" creationId="{7222F3A6-699C-437E-A9D4-0B8C7FD7D4E1}"/>
          </ac:spMkLst>
        </pc:spChg>
        <pc:spChg chg="mod">
          <ac:chgData name="박 종주" userId="ee80f6e723cc3280" providerId="LiveId" clId="{7E105C1E-7F42-478E-A2DD-207BC0BAF171}" dt="2020-05-06T01:24:28.375" v="3894" actId="571"/>
          <ac:spMkLst>
            <pc:docMk/>
            <pc:sldMk cId="4155320543" sldId="723"/>
            <ac:spMk id="13" creationId="{B14BAE94-76D9-42BC-A34B-612E8DB76EA6}"/>
          </ac:spMkLst>
        </pc:spChg>
        <pc:spChg chg="mod">
          <ac:chgData name="박 종주" userId="ee80f6e723cc3280" providerId="LiveId" clId="{7E105C1E-7F42-478E-A2DD-207BC0BAF171}" dt="2020-05-06T01:24:31.098" v="3895" actId="571"/>
          <ac:spMkLst>
            <pc:docMk/>
            <pc:sldMk cId="4155320543" sldId="723"/>
            <ac:spMk id="15" creationId="{252D1784-2C73-4D68-8597-C3EB0C4981AC}"/>
          </ac:spMkLst>
        </pc:spChg>
        <pc:spChg chg="mod">
          <ac:chgData name="박 종주" userId="ee80f6e723cc3280" providerId="LiveId" clId="{7E105C1E-7F42-478E-A2DD-207BC0BAF171}" dt="2020-05-06T01:24:31.098" v="3895" actId="571"/>
          <ac:spMkLst>
            <pc:docMk/>
            <pc:sldMk cId="4155320543" sldId="723"/>
            <ac:spMk id="16" creationId="{A8480584-33DA-4AB5-BE24-D29916B64BF7}"/>
          </ac:spMkLst>
        </pc:spChg>
        <pc:spChg chg="mod">
          <ac:chgData name="박 종주" userId="ee80f6e723cc3280" providerId="LiveId" clId="{7E105C1E-7F42-478E-A2DD-207BC0BAF171}" dt="2020-05-06T01:24:38.264" v="3896" actId="571"/>
          <ac:spMkLst>
            <pc:docMk/>
            <pc:sldMk cId="4155320543" sldId="723"/>
            <ac:spMk id="18" creationId="{C1D81748-F241-4A54-B16F-CBB257B9DD49}"/>
          </ac:spMkLst>
        </pc:spChg>
        <pc:spChg chg="mod">
          <ac:chgData name="박 종주" userId="ee80f6e723cc3280" providerId="LiveId" clId="{7E105C1E-7F42-478E-A2DD-207BC0BAF171}" dt="2020-05-06T01:24:38.264" v="3896" actId="571"/>
          <ac:spMkLst>
            <pc:docMk/>
            <pc:sldMk cId="4155320543" sldId="723"/>
            <ac:spMk id="19" creationId="{F0848AAA-239A-4FDB-A309-980996CEC1CC}"/>
          </ac:spMkLst>
        </pc:spChg>
        <pc:spChg chg="mod">
          <ac:chgData name="박 종주" userId="ee80f6e723cc3280" providerId="LiveId" clId="{7E105C1E-7F42-478E-A2DD-207BC0BAF171}" dt="2020-05-06T01:24:42.798" v="3897" actId="571"/>
          <ac:spMkLst>
            <pc:docMk/>
            <pc:sldMk cId="4155320543" sldId="723"/>
            <ac:spMk id="21" creationId="{3DC004E2-E14B-4EB2-9034-5609DEE2B747}"/>
          </ac:spMkLst>
        </pc:spChg>
        <pc:spChg chg="mod">
          <ac:chgData name="박 종주" userId="ee80f6e723cc3280" providerId="LiveId" clId="{7E105C1E-7F42-478E-A2DD-207BC0BAF171}" dt="2020-05-06T01:24:42.798" v="3897" actId="571"/>
          <ac:spMkLst>
            <pc:docMk/>
            <pc:sldMk cId="4155320543" sldId="723"/>
            <ac:spMk id="22" creationId="{0499CA12-1356-4940-AF77-7009E597BF46}"/>
          </ac:spMkLst>
        </pc:spChg>
        <pc:spChg chg="mod">
          <ac:chgData name="박 종주" userId="ee80f6e723cc3280" providerId="LiveId" clId="{7E105C1E-7F42-478E-A2DD-207BC0BAF171}" dt="2020-05-06T01:24:46.245" v="3898" actId="571"/>
          <ac:spMkLst>
            <pc:docMk/>
            <pc:sldMk cId="4155320543" sldId="723"/>
            <ac:spMk id="24" creationId="{7684CBA8-57CF-4830-A35B-A74E2B86C3F8}"/>
          </ac:spMkLst>
        </pc:spChg>
        <pc:spChg chg="mod">
          <ac:chgData name="박 종주" userId="ee80f6e723cc3280" providerId="LiveId" clId="{7E105C1E-7F42-478E-A2DD-207BC0BAF171}" dt="2020-05-06T01:24:46.245" v="3898" actId="571"/>
          <ac:spMkLst>
            <pc:docMk/>
            <pc:sldMk cId="4155320543" sldId="723"/>
            <ac:spMk id="25" creationId="{F81A7023-5BDC-48DD-B82C-1C72415E3E1C}"/>
          </ac:spMkLst>
        </pc:spChg>
        <pc:spChg chg="mod">
          <ac:chgData name="박 종주" userId="ee80f6e723cc3280" providerId="LiveId" clId="{7E105C1E-7F42-478E-A2DD-207BC0BAF171}" dt="2020-05-06T01:24:50.335" v="3899" actId="571"/>
          <ac:spMkLst>
            <pc:docMk/>
            <pc:sldMk cId="4155320543" sldId="723"/>
            <ac:spMk id="27" creationId="{E95BC114-85EC-4D05-8A7D-63B274DCCB41}"/>
          </ac:spMkLst>
        </pc:spChg>
        <pc:spChg chg="mod">
          <ac:chgData name="박 종주" userId="ee80f6e723cc3280" providerId="LiveId" clId="{7E105C1E-7F42-478E-A2DD-207BC0BAF171}" dt="2020-05-06T01:24:50.335" v="3899" actId="571"/>
          <ac:spMkLst>
            <pc:docMk/>
            <pc:sldMk cId="4155320543" sldId="723"/>
            <ac:spMk id="28" creationId="{2C668D84-E4FF-4F4B-B251-44FEB2CF8969}"/>
          </ac:spMkLst>
        </pc:spChg>
        <pc:spChg chg="add del mod">
          <ac:chgData name="박 종주" userId="ee80f6e723cc3280" providerId="LiveId" clId="{7E105C1E-7F42-478E-A2DD-207BC0BAF171}" dt="2020-05-07T05:31:13.295" v="13694" actId="478"/>
          <ac:spMkLst>
            <pc:docMk/>
            <pc:sldMk cId="4155320543" sldId="723"/>
            <ac:spMk id="37" creationId="{C86C09FA-B71E-4A2A-A852-1468A78331CB}"/>
          </ac:spMkLst>
        </pc:spChg>
        <pc:spChg chg="add del mod">
          <ac:chgData name="박 종주" userId="ee80f6e723cc3280" providerId="LiveId" clId="{7E105C1E-7F42-478E-A2DD-207BC0BAF171}" dt="2020-05-07T05:31:17.763" v="13696" actId="478"/>
          <ac:spMkLst>
            <pc:docMk/>
            <pc:sldMk cId="4155320543" sldId="723"/>
            <ac:spMk id="38" creationId="{B649E85D-354C-4144-B958-F2DF94B7529B}"/>
          </ac:spMkLst>
        </pc:spChg>
        <pc:spChg chg="add del mod">
          <ac:chgData name="박 종주" userId="ee80f6e723cc3280" providerId="LiveId" clId="{7E105C1E-7F42-478E-A2DD-207BC0BAF171}" dt="2020-05-07T05:31:21.877" v="13698" actId="478"/>
          <ac:spMkLst>
            <pc:docMk/>
            <pc:sldMk cId="4155320543" sldId="723"/>
            <ac:spMk id="39" creationId="{DE9E9B0F-7CB2-49EA-840E-0FF98234C260}"/>
          </ac:spMkLst>
        </pc:spChg>
        <pc:spChg chg="add del mod">
          <ac:chgData name="박 종주" userId="ee80f6e723cc3280" providerId="LiveId" clId="{7E105C1E-7F42-478E-A2DD-207BC0BAF171}" dt="2020-05-07T05:31:36.471" v="13702" actId="478"/>
          <ac:spMkLst>
            <pc:docMk/>
            <pc:sldMk cId="4155320543" sldId="723"/>
            <ac:spMk id="40" creationId="{A4F5A3CE-056A-483D-B505-2DFD6254DEC6}"/>
          </ac:spMkLst>
        </pc:spChg>
        <pc:spChg chg="add del mod">
          <ac:chgData name="박 종주" userId="ee80f6e723cc3280" providerId="LiveId" clId="{7E105C1E-7F42-478E-A2DD-207BC0BAF171}" dt="2020-05-06T06:48:08.211" v="7540" actId="478"/>
          <ac:spMkLst>
            <pc:docMk/>
            <pc:sldMk cId="4155320543" sldId="723"/>
            <ac:spMk id="41" creationId="{EB86875E-860E-4591-A330-C6EBE313938D}"/>
          </ac:spMkLst>
        </pc:spChg>
        <pc:spChg chg="add del mod">
          <ac:chgData name="박 종주" userId="ee80f6e723cc3280" providerId="LiveId" clId="{7E105C1E-7F42-478E-A2DD-207BC0BAF171}" dt="2020-05-07T05:32:09.167" v="13710" actId="478"/>
          <ac:spMkLst>
            <pc:docMk/>
            <pc:sldMk cId="4155320543" sldId="723"/>
            <ac:spMk id="42" creationId="{71845594-0A7C-4DB7-8EC2-3E8AA96E80F9}"/>
          </ac:spMkLst>
        </pc:spChg>
        <pc:spChg chg="add del mod">
          <ac:chgData name="박 종주" userId="ee80f6e723cc3280" providerId="LiveId" clId="{7E105C1E-7F42-478E-A2DD-207BC0BAF171}" dt="2020-05-07T02:36:08.008" v="12620" actId="478"/>
          <ac:spMkLst>
            <pc:docMk/>
            <pc:sldMk cId="4155320543" sldId="723"/>
            <ac:spMk id="43" creationId="{75BF3F58-E97F-4768-8FB7-E06488107618}"/>
          </ac:spMkLst>
        </pc:spChg>
        <pc:spChg chg="add del mod ord">
          <ac:chgData name="박 종주" userId="ee80f6e723cc3280" providerId="LiveId" clId="{7E105C1E-7F42-478E-A2DD-207BC0BAF171}" dt="2020-05-07T05:31:59.766" v="13706" actId="478"/>
          <ac:spMkLst>
            <pc:docMk/>
            <pc:sldMk cId="4155320543" sldId="723"/>
            <ac:spMk id="44" creationId="{C23A431F-5CD2-4888-AF00-7B64FA8F6D80}"/>
          </ac:spMkLst>
        </pc:spChg>
        <pc:spChg chg="add del mod">
          <ac:chgData name="박 종주" userId="ee80f6e723cc3280" providerId="LiveId" clId="{7E105C1E-7F42-478E-A2DD-207BC0BAF171}" dt="2020-05-07T05:32:43.577" v="13720" actId="478"/>
          <ac:spMkLst>
            <pc:docMk/>
            <pc:sldMk cId="4155320543" sldId="723"/>
            <ac:spMk id="45" creationId="{0F95C321-C0C8-40A8-94D4-35EFBB83EFAC}"/>
          </ac:spMkLst>
        </pc:spChg>
        <pc:spChg chg="add del mod">
          <ac:chgData name="박 종주" userId="ee80f6e723cc3280" providerId="LiveId" clId="{7E105C1E-7F42-478E-A2DD-207BC0BAF171}" dt="2020-05-07T05:32:39.058" v="13718" actId="478"/>
          <ac:spMkLst>
            <pc:docMk/>
            <pc:sldMk cId="4155320543" sldId="723"/>
            <ac:spMk id="46" creationId="{31627748-FF42-4B10-9D83-D954A25746D0}"/>
          </ac:spMkLst>
        </pc:spChg>
        <pc:spChg chg="add del mod">
          <ac:chgData name="박 종주" userId="ee80f6e723cc3280" providerId="LiveId" clId="{7E105C1E-7F42-478E-A2DD-207BC0BAF171}" dt="2020-05-13T00:56:47.013" v="22748" actId="478"/>
          <ac:spMkLst>
            <pc:docMk/>
            <pc:sldMk cId="4155320543" sldId="723"/>
            <ac:spMk id="46" creationId="{73C67DD3-604E-411A-80CF-672F118226B4}"/>
          </ac:spMkLst>
        </pc:spChg>
        <pc:spChg chg="add del mod">
          <ac:chgData name="박 종주" userId="ee80f6e723cc3280" providerId="LiveId" clId="{7E105C1E-7F42-478E-A2DD-207BC0BAF171}" dt="2020-05-07T01:57:10.615" v="11045" actId="478"/>
          <ac:spMkLst>
            <pc:docMk/>
            <pc:sldMk cId="4155320543" sldId="723"/>
            <ac:spMk id="47" creationId="{420E3BB6-5E51-46FA-A8D9-7F0AE1D8ADAE}"/>
          </ac:spMkLst>
        </pc:spChg>
        <pc:spChg chg="add del mod">
          <ac:chgData name="박 종주" userId="ee80f6e723cc3280" providerId="LiveId" clId="{7E105C1E-7F42-478E-A2DD-207BC0BAF171}" dt="2020-05-07T01:57:10.615" v="11045" actId="478"/>
          <ac:spMkLst>
            <pc:docMk/>
            <pc:sldMk cId="4155320543" sldId="723"/>
            <ac:spMk id="48" creationId="{13EE232C-4C75-43B3-A530-43665C3D5237}"/>
          </ac:spMkLst>
        </pc:spChg>
        <pc:spChg chg="add mod">
          <ac:chgData name="박 종주" userId="ee80f6e723cc3280" providerId="LiveId" clId="{7E105C1E-7F42-478E-A2DD-207BC0BAF171}" dt="2020-05-13T01:02:28.121" v="22956" actId="571"/>
          <ac:spMkLst>
            <pc:docMk/>
            <pc:sldMk cId="4155320543" sldId="723"/>
            <ac:spMk id="48" creationId="{CD2AD167-2754-4A1A-9FC3-FCC7880DCAEB}"/>
          </ac:spMkLst>
        </pc:spChg>
        <pc:spChg chg="add del mod">
          <ac:chgData name="박 종주" userId="ee80f6e723cc3280" providerId="LiveId" clId="{7E105C1E-7F42-478E-A2DD-207BC0BAF171}" dt="2020-05-07T01:57:10.615" v="11045" actId="478"/>
          <ac:spMkLst>
            <pc:docMk/>
            <pc:sldMk cId="4155320543" sldId="723"/>
            <ac:spMk id="49" creationId="{4BBA38C3-3B6C-4F54-A520-05F0D252DA83}"/>
          </ac:spMkLst>
        </pc:spChg>
        <pc:spChg chg="add mod">
          <ac:chgData name="박 종주" userId="ee80f6e723cc3280" providerId="LiveId" clId="{7E105C1E-7F42-478E-A2DD-207BC0BAF171}" dt="2020-05-14T10:01:45.770" v="31232" actId="14100"/>
          <ac:spMkLst>
            <pc:docMk/>
            <pc:sldMk cId="4155320543" sldId="723"/>
            <ac:spMk id="50" creationId="{A9D2C614-3876-4C08-97AB-915AC7107449}"/>
          </ac:spMkLst>
        </pc:spChg>
        <pc:spChg chg="add del mod">
          <ac:chgData name="박 종주" userId="ee80f6e723cc3280" providerId="LiveId" clId="{7E105C1E-7F42-478E-A2DD-207BC0BAF171}" dt="2020-05-07T01:58:42.680" v="11057" actId="478"/>
          <ac:spMkLst>
            <pc:docMk/>
            <pc:sldMk cId="4155320543" sldId="723"/>
            <ac:spMk id="50" creationId="{E761915C-B59E-43F1-94ED-9BF2E0152917}"/>
          </ac:spMkLst>
        </pc:spChg>
        <pc:spChg chg="add del mod">
          <ac:chgData name="박 종주" userId="ee80f6e723cc3280" providerId="LiveId" clId="{7E105C1E-7F42-478E-A2DD-207BC0BAF171}" dt="2020-05-07T01:58:44.529" v="11058" actId="478"/>
          <ac:spMkLst>
            <pc:docMk/>
            <pc:sldMk cId="4155320543" sldId="723"/>
            <ac:spMk id="51" creationId="{8217DF39-6C32-46F5-8109-97A19B4F9D92}"/>
          </ac:spMkLst>
        </pc:spChg>
        <pc:spChg chg="add del mod">
          <ac:chgData name="박 종주" userId="ee80f6e723cc3280" providerId="LiveId" clId="{7E105C1E-7F42-478E-A2DD-207BC0BAF171}" dt="2020-05-07T01:58:49.326" v="11061" actId="478"/>
          <ac:spMkLst>
            <pc:docMk/>
            <pc:sldMk cId="4155320543" sldId="723"/>
            <ac:spMk id="52" creationId="{A98CDF46-CFD1-40C4-BA0F-C6B20CC3C802}"/>
          </ac:spMkLst>
        </pc:spChg>
        <pc:spChg chg="add del mod">
          <ac:chgData name="박 종주" userId="ee80f6e723cc3280" providerId="LiveId" clId="{7E105C1E-7F42-478E-A2DD-207BC0BAF171}" dt="2020-05-07T01:58:51.581" v="11062" actId="478"/>
          <ac:spMkLst>
            <pc:docMk/>
            <pc:sldMk cId="4155320543" sldId="723"/>
            <ac:spMk id="53" creationId="{1E80448A-D1DE-4552-A02C-B55708F82F44}"/>
          </ac:spMkLst>
        </pc:spChg>
        <pc:spChg chg="add del mod">
          <ac:chgData name="박 종주" userId="ee80f6e723cc3280" providerId="LiveId" clId="{7E105C1E-7F42-478E-A2DD-207BC0BAF171}" dt="2020-05-07T01:58:53.265" v="11063" actId="478"/>
          <ac:spMkLst>
            <pc:docMk/>
            <pc:sldMk cId="4155320543" sldId="723"/>
            <ac:spMk id="54" creationId="{F0DC89BC-08BC-49C4-8AAC-146F1A17B752}"/>
          </ac:spMkLst>
        </pc:spChg>
        <pc:spChg chg="add del mod">
          <ac:chgData name="박 종주" userId="ee80f6e723cc3280" providerId="LiveId" clId="{7E105C1E-7F42-478E-A2DD-207BC0BAF171}" dt="2020-05-06T06:37:05.532" v="7248" actId="478"/>
          <ac:spMkLst>
            <pc:docMk/>
            <pc:sldMk cId="4155320543" sldId="723"/>
            <ac:spMk id="55" creationId="{55834033-0892-49F9-85C2-070F549DA295}"/>
          </ac:spMkLst>
        </pc:spChg>
        <pc:spChg chg="add del mod">
          <ac:chgData name="박 종주" userId="ee80f6e723cc3280" providerId="LiveId" clId="{7E105C1E-7F42-478E-A2DD-207BC0BAF171}" dt="2020-05-06T06:40:38.381" v="7332" actId="478"/>
          <ac:spMkLst>
            <pc:docMk/>
            <pc:sldMk cId="4155320543" sldId="723"/>
            <ac:spMk id="56" creationId="{06C6DDB8-15B9-4F92-A21F-668643571D16}"/>
          </ac:spMkLst>
        </pc:spChg>
        <pc:spChg chg="add del mod">
          <ac:chgData name="박 종주" userId="ee80f6e723cc3280" providerId="LiveId" clId="{7E105C1E-7F42-478E-A2DD-207BC0BAF171}" dt="2020-05-12T09:10:27.065" v="22299" actId="478"/>
          <ac:spMkLst>
            <pc:docMk/>
            <pc:sldMk cId="4155320543" sldId="723"/>
            <ac:spMk id="56" creationId="{761CFF1F-672A-4BDB-9581-43F22EBDF453}"/>
          </ac:spMkLst>
        </pc:spChg>
        <pc:spChg chg="add del mod">
          <ac:chgData name="박 종주" userId="ee80f6e723cc3280" providerId="LiveId" clId="{7E105C1E-7F42-478E-A2DD-207BC0BAF171}" dt="2020-05-12T09:10:38.235" v="22300" actId="478"/>
          <ac:spMkLst>
            <pc:docMk/>
            <pc:sldMk cId="4155320543" sldId="723"/>
            <ac:spMk id="58" creationId="{8510EC7B-B5F5-41EA-8FF5-867FC3DCC3BB}"/>
          </ac:spMkLst>
        </pc:spChg>
        <pc:spChg chg="add del mod">
          <ac:chgData name="박 종주" userId="ee80f6e723cc3280" providerId="LiveId" clId="{7E105C1E-7F42-478E-A2DD-207BC0BAF171}" dt="2020-05-12T08:50:55.056" v="22216" actId="478"/>
          <ac:spMkLst>
            <pc:docMk/>
            <pc:sldMk cId="4155320543" sldId="723"/>
            <ac:spMk id="59" creationId="{5A252E00-FB85-41F0-B9B1-D8A026512275}"/>
          </ac:spMkLst>
        </pc:spChg>
        <pc:spChg chg="add mod">
          <ac:chgData name="박 종주" userId="ee80f6e723cc3280" providerId="LiveId" clId="{7E105C1E-7F42-478E-A2DD-207BC0BAF171}" dt="2020-05-11T07:55:40.025" v="14787"/>
          <ac:spMkLst>
            <pc:docMk/>
            <pc:sldMk cId="4155320543" sldId="723"/>
            <ac:spMk id="60" creationId="{DB2AA410-C435-4095-B736-46ED850307EE}"/>
          </ac:spMkLst>
        </pc:spChg>
        <pc:spChg chg="add del mod">
          <ac:chgData name="박 종주" userId="ee80f6e723cc3280" providerId="LiveId" clId="{7E105C1E-7F42-478E-A2DD-207BC0BAF171}" dt="2020-05-12T09:10:38.235" v="22300" actId="478"/>
          <ac:spMkLst>
            <pc:docMk/>
            <pc:sldMk cId="4155320543" sldId="723"/>
            <ac:spMk id="61" creationId="{F8C07818-410C-49EA-85D6-D5B3066094B9}"/>
          </ac:spMkLst>
        </pc:spChg>
        <pc:spChg chg="add del mod">
          <ac:chgData name="박 종주" userId="ee80f6e723cc3280" providerId="LiveId" clId="{7E105C1E-7F42-478E-A2DD-207BC0BAF171}" dt="2020-05-12T09:10:38.235" v="22300" actId="478"/>
          <ac:spMkLst>
            <pc:docMk/>
            <pc:sldMk cId="4155320543" sldId="723"/>
            <ac:spMk id="62" creationId="{1BECAC65-C316-4A20-BDFB-5D81D78384A0}"/>
          </ac:spMkLst>
        </pc:spChg>
        <pc:spChg chg="add del mod">
          <ac:chgData name="박 종주" userId="ee80f6e723cc3280" providerId="LiveId" clId="{7E105C1E-7F42-478E-A2DD-207BC0BAF171}" dt="2020-05-06T07:53:05.198" v="7990" actId="478"/>
          <ac:spMkLst>
            <pc:docMk/>
            <pc:sldMk cId="4155320543" sldId="723"/>
            <ac:spMk id="63" creationId="{17A13724-5EAC-407E-AE6C-34D0E45C12AD}"/>
          </ac:spMkLst>
        </pc:spChg>
        <pc:spChg chg="add mod">
          <ac:chgData name="박 종주" userId="ee80f6e723cc3280" providerId="LiveId" clId="{7E105C1E-7F42-478E-A2DD-207BC0BAF171}" dt="2020-05-11T07:55:40.025" v="14787"/>
          <ac:spMkLst>
            <pc:docMk/>
            <pc:sldMk cId="4155320543" sldId="723"/>
            <ac:spMk id="63" creationId="{CCF838BA-6A9D-420D-905C-7CCC696FAEDB}"/>
          </ac:spMkLst>
        </pc:spChg>
        <pc:spChg chg="add del mod">
          <ac:chgData name="박 종주" userId="ee80f6e723cc3280" providerId="LiveId" clId="{7E105C1E-7F42-478E-A2DD-207BC0BAF171}" dt="2020-05-07T02:33:30.389" v="12580" actId="478"/>
          <ac:spMkLst>
            <pc:docMk/>
            <pc:sldMk cId="4155320543" sldId="723"/>
            <ac:spMk id="64" creationId="{A00EA713-5AEE-4A63-BAF7-F2D4BA3471E9}"/>
          </ac:spMkLst>
        </pc:spChg>
        <pc:spChg chg="add del mod">
          <ac:chgData name="박 종주" userId="ee80f6e723cc3280" providerId="LiveId" clId="{7E105C1E-7F42-478E-A2DD-207BC0BAF171}" dt="2020-05-06T06:42:26.854" v="7368"/>
          <ac:spMkLst>
            <pc:docMk/>
            <pc:sldMk cId="4155320543" sldId="723"/>
            <ac:spMk id="65" creationId="{96634C89-B79E-4BCD-9328-B104CEE3E9F1}"/>
          </ac:spMkLst>
        </pc:spChg>
        <pc:spChg chg="add del mod">
          <ac:chgData name="박 종주" userId="ee80f6e723cc3280" providerId="LiveId" clId="{7E105C1E-7F42-478E-A2DD-207BC0BAF171}" dt="2020-05-07T02:01:52.448" v="11240" actId="478"/>
          <ac:spMkLst>
            <pc:docMk/>
            <pc:sldMk cId="4155320543" sldId="723"/>
            <ac:spMk id="66" creationId="{3A78162F-FF78-41DD-8E0F-CB69EC024382}"/>
          </ac:spMkLst>
        </pc:spChg>
        <pc:spChg chg="add mod">
          <ac:chgData name="박 종주" userId="ee80f6e723cc3280" providerId="LiveId" clId="{7E105C1E-7F42-478E-A2DD-207BC0BAF171}" dt="2020-05-11T07:57:00.008" v="14890" actId="6549"/>
          <ac:spMkLst>
            <pc:docMk/>
            <pc:sldMk cId="4155320543" sldId="723"/>
            <ac:spMk id="67" creationId="{33A8D3D3-5799-4541-B416-5ABC15C7B6A2}"/>
          </ac:spMkLst>
        </pc:spChg>
        <pc:spChg chg="add del mod">
          <ac:chgData name="박 종주" userId="ee80f6e723cc3280" providerId="LiveId" clId="{7E105C1E-7F42-478E-A2DD-207BC0BAF171}" dt="2020-05-07T01:58:28.724" v="11050" actId="478"/>
          <ac:spMkLst>
            <pc:docMk/>
            <pc:sldMk cId="4155320543" sldId="723"/>
            <ac:spMk id="67" creationId="{EA78ABAE-9A74-4C62-8C03-6365C8C1F5F6}"/>
          </ac:spMkLst>
        </pc:spChg>
        <pc:spChg chg="add del mod">
          <ac:chgData name="박 종주" userId="ee80f6e723cc3280" providerId="LiveId" clId="{7E105C1E-7F42-478E-A2DD-207BC0BAF171}" dt="2020-05-07T01:58:33.333" v="11053" actId="478"/>
          <ac:spMkLst>
            <pc:docMk/>
            <pc:sldMk cId="4155320543" sldId="723"/>
            <ac:spMk id="68" creationId="{034B0FAF-F3DF-4027-916B-5232574DF617}"/>
          </ac:spMkLst>
        </pc:spChg>
        <pc:spChg chg="add mod">
          <ac:chgData name="박 종주" userId="ee80f6e723cc3280" providerId="LiveId" clId="{7E105C1E-7F42-478E-A2DD-207BC0BAF171}" dt="2020-05-11T07:56:07.920" v="14823"/>
          <ac:spMkLst>
            <pc:docMk/>
            <pc:sldMk cId="4155320543" sldId="723"/>
            <ac:spMk id="68" creationId="{2D717DFA-AC00-492A-910A-763E81ECFC1D}"/>
          </ac:spMkLst>
        </pc:spChg>
        <pc:spChg chg="add mod">
          <ac:chgData name="박 종주" userId="ee80f6e723cc3280" providerId="LiveId" clId="{7E105C1E-7F42-478E-A2DD-207BC0BAF171}" dt="2020-05-06T06:47:27.146" v="7532" actId="571"/>
          <ac:spMkLst>
            <pc:docMk/>
            <pc:sldMk cId="4155320543" sldId="723"/>
            <ac:spMk id="69" creationId="{21ECD538-515F-43DA-8E64-331A25A1C22E}"/>
          </ac:spMkLst>
        </pc:spChg>
        <pc:spChg chg="add mod">
          <ac:chgData name="박 종주" userId="ee80f6e723cc3280" providerId="LiveId" clId="{7E105C1E-7F42-478E-A2DD-207BC0BAF171}" dt="2020-05-11T07:56:09.640" v="14825"/>
          <ac:spMkLst>
            <pc:docMk/>
            <pc:sldMk cId="4155320543" sldId="723"/>
            <ac:spMk id="69" creationId="{5FE05F69-C969-44F0-9989-148281C16636}"/>
          </ac:spMkLst>
        </pc:spChg>
        <pc:spChg chg="add mod">
          <ac:chgData name="박 종주" userId="ee80f6e723cc3280" providerId="LiveId" clId="{7E105C1E-7F42-478E-A2DD-207BC0BAF171}" dt="2020-05-11T07:55:52.166" v="14791"/>
          <ac:spMkLst>
            <pc:docMk/>
            <pc:sldMk cId="4155320543" sldId="723"/>
            <ac:spMk id="70" creationId="{933DA2D5-7CD0-4102-80CE-7588F865FD29}"/>
          </ac:spMkLst>
        </pc:spChg>
        <pc:spChg chg="add mod">
          <ac:chgData name="박 종주" userId="ee80f6e723cc3280" providerId="LiveId" clId="{7E105C1E-7F42-478E-A2DD-207BC0BAF171}" dt="2020-05-06T06:47:27.146" v="7532" actId="571"/>
          <ac:spMkLst>
            <pc:docMk/>
            <pc:sldMk cId="4155320543" sldId="723"/>
            <ac:spMk id="70" creationId="{D54D56FA-4052-4BA4-B1F3-C4770522B734}"/>
          </ac:spMkLst>
        </pc:spChg>
        <pc:spChg chg="add del mod">
          <ac:chgData name="박 종주" userId="ee80f6e723cc3280" providerId="LiveId" clId="{7E105C1E-7F42-478E-A2DD-207BC0BAF171}" dt="2020-05-07T01:58:35.113" v="11054" actId="478"/>
          <ac:spMkLst>
            <pc:docMk/>
            <pc:sldMk cId="4155320543" sldId="723"/>
            <ac:spMk id="71" creationId="{850F6C82-6CCD-42A1-B6A9-16CEFCB539F9}"/>
          </ac:spMkLst>
        </pc:spChg>
        <pc:spChg chg="add mod">
          <ac:chgData name="박 종주" userId="ee80f6e723cc3280" providerId="LiveId" clId="{7E105C1E-7F42-478E-A2DD-207BC0BAF171}" dt="2020-05-06T06:47:41.770" v="7535" actId="571"/>
          <ac:spMkLst>
            <pc:docMk/>
            <pc:sldMk cId="4155320543" sldId="723"/>
            <ac:spMk id="72" creationId="{791F9CC6-B8E4-4182-868C-4120C88DD1D1}"/>
          </ac:spMkLst>
        </pc:spChg>
        <pc:spChg chg="add mod">
          <ac:chgData name="박 종주" userId="ee80f6e723cc3280" providerId="LiveId" clId="{7E105C1E-7F42-478E-A2DD-207BC0BAF171}" dt="2020-05-06T06:47:41.770" v="7535" actId="571"/>
          <ac:spMkLst>
            <pc:docMk/>
            <pc:sldMk cId="4155320543" sldId="723"/>
            <ac:spMk id="73" creationId="{60147C8F-F4B6-4AF1-A3AC-D772E20D4DE4}"/>
          </ac:spMkLst>
        </pc:spChg>
        <pc:spChg chg="add del mod">
          <ac:chgData name="박 종주" userId="ee80f6e723cc3280" providerId="LiveId" clId="{7E105C1E-7F42-478E-A2DD-207BC0BAF171}" dt="2020-05-07T01:58:40.214" v="11056" actId="478"/>
          <ac:spMkLst>
            <pc:docMk/>
            <pc:sldMk cId="4155320543" sldId="723"/>
            <ac:spMk id="74" creationId="{2734E173-3247-4862-9CF0-472A3287A485}"/>
          </ac:spMkLst>
        </pc:spChg>
        <pc:spChg chg="add mod ord">
          <ac:chgData name="박 종주" userId="ee80f6e723cc3280" providerId="LiveId" clId="{7E105C1E-7F42-478E-A2DD-207BC0BAF171}" dt="2020-05-14T10:00:38.069" v="31222" actId="14100"/>
          <ac:spMkLst>
            <pc:docMk/>
            <pc:sldMk cId="4155320543" sldId="723"/>
            <ac:spMk id="75" creationId="{CE6AC49C-293E-4E93-9CD3-E35012249537}"/>
          </ac:spMkLst>
        </pc:spChg>
        <pc:spChg chg="add del mod">
          <ac:chgData name="박 종주" userId="ee80f6e723cc3280" providerId="LiveId" clId="{7E105C1E-7F42-478E-A2DD-207BC0BAF171}" dt="2020-05-07T02:01:04.806" v="11234" actId="478"/>
          <ac:spMkLst>
            <pc:docMk/>
            <pc:sldMk cId="4155320543" sldId="723"/>
            <ac:spMk id="76" creationId="{633CCF57-A179-425D-8FFE-82A761070230}"/>
          </ac:spMkLst>
        </pc:spChg>
        <pc:spChg chg="add mod">
          <ac:chgData name="박 종주" userId="ee80f6e723cc3280" providerId="LiveId" clId="{7E105C1E-7F42-478E-A2DD-207BC0BAF171}" dt="2020-05-13T01:04:54.808" v="23158" actId="207"/>
          <ac:spMkLst>
            <pc:docMk/>
            <pc:sldMk cId="4155320543" sldId="723"/>
            <ac:spMk id="77" creationId="{742B5C2C-94F0-4788-8ECF-BD104A285214}"/>
          </ac:spMkLst>
        </pc:spChg>
        <pc:spChg chg="add del mod">
          <ac:chgData name="박 종주" userId="ee80f6e723cc3280" providerId="LiveId" clId="{7E105C1E-7F42-478E-A2DD-207BC0BAF171}" dt="2020-05-07T02:01:06.567" v="11235" actId="478"/>
          <ac:spMkLst>
            <pc:docMk/>
            <pc:sldMk cId="4155320543" sldId="723"/>
            <ac:spMk id="78" creationId="{0294E293-868A-4135-B869-A4A7440B0ADA}"/>
          </ac:spMkLst>
        </pc:spChg>
        <pc:spChg chg="add del mod ord">
          <ac:chgData name="박 종주" userId="ee80f6e723cc3280" providerId="LiveId" clId="{7E105C1E-7F42-478E-A2DD-207BC0BAF171}" dt="2020-05-14T10:01:33.610" v="31230" actId="478"/>
          <ac:spMkLst>
            <pc:docMk/>
            <pc:sldMk cId="4155320543" sldId="723"/>
            <ac:spMk id="79" creationId="{BC2A053A-11A0-4233-95EF-78047CFE90B8}"/>
          </ac:spMkLst>
        </pc:spChg>
        <pc:spChg chg="add del mod">
          <ac:chgData name="박 종주" userId="ee80f6e723cc3280" providerId="LiveId" clId="{7E105C1E-7F42-478E-A2DD-207BC0BAF171}" dt="2020-05-07T02:03:05.684" v="11277" actId="478"/>
          <ac:spMkLst>
            <pc:docMk/>
            <pc:sldMk cId="4155320543" sldId="723"/>
            <ac:spMk id="80" creationId="{F5D5D9B1-8717-4D9A-81FD-055CCC1624A9}"/>
          </ac:spMkLst>
        </pc:spChg>
        <pc:spChg chg="add del mod">
          <ac:chgData name="박 종주" userId="ee80f6e723cc3280" providerId="LiveId" clId="{7E105C1E-7F42-478E-A2DD-207BC0BAF171}" dt="2020-05-12T08:50:56.627" v="22217" actId="478"/>
          <ac:spMkLst>
            <pc:docMk/>
            <pc:sldMk cId="4155320543" sldId="723"/>
            <ac:spMk id="81" creationId="{01749884-D68F-4D64-BC35-A70F9E3A5D1E}"/>
          </ac:spMkLst>
        </pc:spChg>
        <pc:spChg chg="add del mod">
          <ac:chgData name="박 종주" userId="ee80f6e723cc3280" providerId="LiveId" clId="{7E105C1E-7F42-478E-A2DD-207BC0BAF171}" dt="2020-05-12T09:10:38.235" v="22300" actId="478"/>
          <ac:spMkLst>
            <pc:docMk/>
            <pc:sldMk cId="4155320543" sldId="723"/>
            <ac:spMk id="82" creationId="{A8160CE3-E971-417E-AE14-3A1E5102E3E2}"/>
          </ac:spMkLst>
        </pc:spChg>
        <pc:spChg chg="add del mod">
          <ac:chgData name="박 종주" userId="ee80f6e723cc3280" providerId="LiveId" clId="{7E105C1E-7F42-478E-A2DD-207BC0BAF171}" dt="2020-05-12T09:10:38.235" v="22300" actId="478"/>
          <ac:spMkLst>
            <pc:docMk/>
            <pc:sldMk cId="4155320543" sldId="723"/>
            <ac:spMk id="83" creationId="{F4BCEFD9-293F-4427-AABD-9AB02A962FDE}"/>
          </ac:spMkLst>
        </pc:spChg>
        <pc:spChg chg="add del mod">
          <ac:chgData name="박 종주" userId="ee80f6e723cc3280" providerId="LiveId" clId="{7E105C1E-7F42-478E-A2DD-207BC0BAF171}" dt="2020-05-07T02:02:03.476" v="11242" actId="478"/>
          <ac:spMkLst>
            <pc:docMk/>
            <pc:sldMk cId="4155320543" sldId="723"/>
            <ac:spMk id="84" creationId="{79BA80D1-B745-4497-90A6-4FF1B3F0ABE3}"/>
          </ac:spMkLst>
        </pc:spChg>
        <pc:spChg chg="add del mod">
          <ac:chgData name="박 종주" userId="ee80f6e723cc3280" providerId="LiveId" clId="{7E105C1E-7F42-478E-A2DD-207BC0BAF171}" dt="2020-05-07T02:03:18.357" v="11279" actId="478"/>
          <ac:spMkLst>
            <pc:docMk/>
            <pc:sldMk cId="4155320543" sldId="723"/>
            <ac:spMk id="85" creationId="{18DDC43B-E33B-421C-8A79-F3F8F260551E}"/>
          </ac:spMkLst>
        </pc:spChg>
        <pc:spChg chg="add del mod">
          <ac:chgData name="박 종주" userId="ee80f6e723cc3280" providerId="LiveId" clId="{7E105C1E-7F42-478E-A2DD-207BC0BAF171}" dt="2020-05-07T02:03:20.169" v="11280" actId="478"/>
          <ac:spMkLst>
            <pc:docMk/>
            <pc:sldMk cId="4155320543" sldId="723"/>
            <ac:spMk id="86" creationId="{4E0B7A3A-7A37-403F-B02C-9F8C7AC33C00}"/>
          </ac:spMkLst>
        </pc:spChg>
        <pc:spChg chg="add del mod">
          <ac:chgData name="박 종주" userId="ee80f6e723cc3280" providerId="LiveId" clId="{7E105C1E-7F42-478E-A2DD-207BC0BAF171}" dt="2020-05-07T02:03:01.383" v="11276" actId="478"/>
          <ac:spMkLst>
            <pc:docMk/>
            <pc:sldMk cId="4155320543" sldId="723"/>
            <ac:spMk id="87" creationId="{4B8866D7-098A-4A71-9F18-DE630E7DD9DB}"/>
          </ac:spMkLst>
        </pc:spChg>
        <pc:spChg chg="add del mod">
          <ac:chgData name="박 종주" userId="ee80f6e723cc3280" providerId="LiveId" clId="{7E105C1E-7F42-478E-A2DD-207BC0BAF171}" dt="2020-05-07T02:36:31.689" v="12621" actId="478"/>
          <ac:spMkLst>
            <pc:docMk/>
            <pc:sldMk cId="4155320543" sldId="723"/>
            <ac:spMk id="88" creationId="{A5E5D867-702E-40BA-9B4E-16345CFA0D68}"/>
          </ac:spMkLst>
        </pc:spChg>
        <pc:spChg chg="add del mod">
          <ac:chgData name="박 종주" userId="ee80f6e723cc3280" providerId="LiveId" clId="{7E105C1E-7F42-478E-A2DD-207BC0BAF171}" dt="2020-05-07T02:36:31.689" v="12621" actId="478"/>
          <ac:spMkLst>
            <pc:docMk/>
            <pc:sldMk cId="4155320543" sldId="723"/>
            <ac:spMk id="89" creationId="{18D5448E-9464-4EB3-9CC2-EF29D7399FB6}"/>
          </ac:spMkLst>
        </pc:spChg>
        <pc:spChg chg="add del mod">
          <ac:chgData name="박 종주" userId="ee80f6e723cc3280" providerId="LiveId" clId="{7E105C1E-7F42-478E-A2DD-207BC0BAF171}" dt="2020-05-07T02:36:31.689" v="12621" actId="478"/>
          <ac:spMkLst>
            <pc:docMk/>
            <pc:sldMk cId="4155320543" sldId="723"/>
            <ac:spMk id="90" creationId="{763B0364-63BC-4901-8D9D-B3AD3B86F53E}"/>
          </ac:spMkLst>
        </pc:spChg>
        <pc:spChg chg="add del mod">
          <ac:chgData name="박 종주" userId="ee80f6e723cc3280" providerId="LiveId" clId="{7E105C1E-7F42-478E-A2DD-207BC0BAF171}" dt="2020-05-07T02:36:31.689" v="12621" actId="478"/>
          <ac:spMkLst>
            <pc:docMk/>
            <pc:sldMk cId="4155320543" sldId="723"/>
            <ac:spMk id="91" creationId="{94DA98AB-DE23-4F52-BA19-4EFCB48730CB}"/>
          </ac:spMkLst>
        </pc:spChg>
        <pc:spChg chg="add del mod">
          <ac:chgData name="박 종주" userId="ee80f6e723cc3280" providerId="LiveId" clId="{7E105C1E-7F42-478E-A2DD-207BC0BAF171}" dt="2020-05-07T02:36:31.689" v="12621" actId="478"/>
          <ac:spMkLst>
            <pc:docMk/>
            <pc:sldMk cId="4155320543" sldId="723"/>
            <ac:spMk id="92" creationId="{2A20B84D-7C9C-45DA-BC96-348B195E546D}"/>
          </ac:spMkLst>
        </pc:spChg>
        <pc:spChg chg="add del mod">
          <ac:chgData name="박 종주" userId="ee80f6e723cc3280" providerId="LiveId" clId="{7E105C1E-7F42-478E-A2DD-207BC0BAF171}" dt="2020-05-07T05:32:03.958" v="13708" actId="478"/>
          <ac:spMkLst>
            <pc:docMk/>
            <pc:sldMk cId="4155320543" sldId="723"/>
            <ac:spMk id="94" creationId="{89C05A0C-7422-4A96-87E6-DE209F7731E7}"/>
          </ac:spMkLst>
        </pc:spChg>
        <pc:spChg chg="add mod ord">
          <ac:chgData name="박 종주" userId="ee80f6e723cc3280" providerId="LiveId" clId="{7E105C1E-7F42-478E-A2DD-207BC0BAF171}" dt="2020-05-13T01:02:51.997" v="22960" actId="1076"/>
          <ac:spMkLst>
            <pc:docMk/>
            <pc:sldMk cId="4155320543" sldId="723"/>
            <ac:spMk id="95" creationId="{C6A330A2-62F6-4088-85F1-8C9EC1D1365F}"/>
          </ac:spMkLst>
        </pc:spChg>
        <pc:spChg chg="add del mod">
          <ac:chgData name="박 종주" userId="ee80f6e723cc3280" providerId="LiveId" clId="{7E105C1E-7F42-478E-A2DD-207BC0BAF171}" dt="2020-05-07T05:32:33.496" v="13716" actId="478"/>
          <ac:spMkLst>
            <pc:docMk/>
            <pc:sldMk cId="4155320543" sldId="723"/>
            <ac:spMk id="96" creationId="{9DA0533E-CCD2-49CB-9BDA-DFDDBE4DD1C4}"/>
          </ac:spMkLst>
        </pc:spChg>
        <pc:spChg chg="add del mod">
          <ac:chgData name="박 종주" userId="ee80f6e723cc3280" providerId="LiveId" clId="{7E105C1E-7F42-478E-A2DD-207BC0BAF171}" dt="2020-05-07T05:32:15.633" v="13712" actId="478"/>
          <ac:spMkLst>
            <pc:docMk/>
            <pc:sldMk cId="4155320543" sldId="723"/>
            <ac:spMk id="97" creationId="{EA51DA5B-2EAC-406D-93DF-D7DE9EA46C7C}"/>
          </ac:spMkLst>
        </pc:spChg>
        <pc:spChg chg="add mod ord">
          <ac:chgData name="박 종주" userId="ee80f6e723cc3280" providerId="LiveId" clId="{7E105C1E-7F42-478E-A2DD-207BC0BAF171}" dt="2020-05-13T01:02:51.997" v="22960" actId="1076"/>
          <ac:spMkLst>
            <pc:docMk/>
            <pc:sldMk cId="4155320543" sldId="723"/>
            <ac:spMk id="98" creationId="{28F21A65-BAE5-46CC-A6B0-7459BBD030C8}"/>
          </ac:spMkLst>
        </pc:spChg>
        <pc:spChg chg="add del mod">
          <ac:chgData name="박 종주" userId="ee80f6e723cc3280" providerId="LiveId" clId="{7E105C1E-7F42-478E-A2DD-207BC0BAF171}" dt="2020-05-07T05:32:24.900" v="13714" actId="478"/>
          <ac:spMkLst>
            <pc:docMk/>
            <pc:sldMk cId="4155320543" sldId="723"/>
            <ac:spMk id="99" creationId="{859AD898-3F92-4470-B595-2204BF61647D}"/>
          </ac:spMkLst>
        </pc:spChg>
        <pc:spChg chg="add del mod">
          <ac:chgData name="박 종주" userId="ee80f6e723cc3280" providerId="LiveId" clId="{7E105C1E-7F42-478E-A2DD-207BC0BAF171}" dt="2020-05-12T09:10:38.235" v="22300" actId="478"/>
          <ac:spMkLst>
            <pc:docMk/>
            <pc:sldMk cId="4155320543" sldId="723"/>
            <ac:spMk id="100" creationId="{F7437909-A00B-4F07-8BB1-6E5003E82593}"/>
          </ac:spMkLst>
        </pc:spChg>
        <pc:spChg chg="add del mod">
          <ac:chgData name="박 종주" userId="ee80f6e723cc3280" providerId="LiveId" clId="{7E105C1E-7F42-478E-A2DD-207BC0BAF171}" dt="2020-05-12T08:21:21.985" v="22212" actId="478"/>
          <ac:spMkLst>
            <pc:docMk/>
            <pc:sldMk cId="4155320543" sldId="723"/>
            <ac:spMk id="101" creationId="{52FFE298-99ED-4518-AD91-EE205D35F66F}"/>
          </ac:spMkLst>
        </pc:spChg>
        <pc:spChg chg="add del mod">
          <ac:chgData name="박 종주" userId="ee80f6e723cc3280" providerId="LiveId" clId="{7E105C1E-7F42-478E-A2DD-207BC0BAF171}" dt="2020-05-07T05:32:53.449" v="13722" actId="478"/>
          <ac:spMkLst>
            <pc:docMk/>
            <pc:sldMk cId="4155320543" sldId="723"/>
            <ac:spMk id="102" creationId="{4BDE78C9-70DC-4B70-AC30-224BD73CA5BF}"/>
          </ac:spMkLst>
        </pc:spChg>
        <pc:spChg chg="del mod topLvl">
          <ac:chgData name="박 종주" userId="ee80f6e723cc3280" providerId="LiveId" clId="{7E105C1E-7F42-478E-A2DD-207BC0BAF171}" dt="2020-05-07T05:31:05.695" v="13692" actId="478"/>
          <ac:spMkLst>
            <pc:docMk/>
            <pc:sldMk cId="4155320543" sldId="723"/>
            <ac:spMk id="104" creationId="{659FB88D-F031-40EF-B5A5-FED6A5B15C65}"/>
          </ac:spMkLst>
        </pc:spChg>
        <pc:spChg chg="del mod topLvl">
          <ac:chgData name="박 종주" userId="ee80f6e723cc3280" providerId="LiveId" clId="{7E105C1E-7F42-478E-A2DD-207BC0BAF171}" dt="2020-05-07T05:31:05.695" v="13692" actId="478"/>
          <ac:spMkLst>
            <pc:docMk/>
            <pc:sldMk cId="4155320543" sldId="723"/>
            <ac:spMk id="105" creationId="{35753C4F-F15D-4E1A-8B09-47F900B3D5B2}"/>
          </ac:spMkLst>
        </pc:spChg>
        <pc:spChg chg="del mod topLvl">
          <ac:chgData name="박 종주" userId="ee80f6e723cc3280" providerId="LiveId" clId="{7E105C1E-7F42-478E-A2DD-207BC0BAF171}" dt="2020-05-07T05:31:05.695" v="13692" actId="478"/>
          <ac:spMkLst>
            <pc:docMk/>
            <pc:sldMk cId="4155320543" sldId="723"/>
            <ac:spMk id="106" creationId="{03419BA1-A99C-4938-9E42-C520559A31A1}"/>
          </ac:spMkLst>
        </pc:spChg>
        <pc:spChg chg="del mod topLvl">
          <ac:chgData name="박 종주" userId="ee80f6e723cc3280" providerId="LiveId" clId="{7E105C1E-7F42-478E-A2DD-207BC0BAF171}" dt="2020-05-07T05:31:05.695" v="13692" actId="478"/>
          <ac:spMkLst>
            <pc:docMk/>
            <pc:sldMk cId="4155320543" sldId="723"/>
            <ac:spMk id="107" creationId="{82BDBE20-9D90-4BC4-9744-F3D9704C9779}"/>
          </ac:spMkLst>
        </pc:spChg>
        <pc:spChg chg="del mod topLvl">
          <ac:chgData name="박 종주" userId="ee80f6e723cc3280" providerId="LiveId" clId="{7E105C1E-7F42-478E-A2DD-207BC0BAF171}" dt="2020-05-07T05:31:05.695" v="13692" actId="478"/>
          <ac:spMkLst>
            <pc:docMk/>
            <pc:sldMk cId="4155320543" sldId="723"/>
            <ac:spMk id="108" creationId="{AB24A19F-BFAB-4E33-9EDD-F11D61D93610}"/>
          </ac:spMkLst>
        </pc:spChg>
        <pc:spChg chg="del mod topLvl">
          <ac:chgData name="박 종주" userId="ee80f6e723cc3280" providerId="LiveId" clId="{7E105C1E-7F42-478E-A2DD-207BC0BAF171}" dt="2020-05-07T05:31:05.695" v="13692" actId="478"/>
          <ac:spMkLst>
            <pc:docMk/>
            <pc:sldMk cId="4155320543" sldId="723"/>
            <ac:spMk id="109" creationId="{40A3BB48-5D27-47A2-B805-CE5C9E8AA7B0}"/>
          </ac:spMkLst>
        </pc:spChg>
        <pc:spChg chg="del mod topLvl">
          <ac:chgData name="박 종주" userId="ee80f6e723cc3280" providerId="LiveId" clId="{7E105C1E-7F42-478E-A2DD-207BC0BAF171}" dt="2020-05-07T05:31:05.695" v="13692" actId="478"/>
          <ac:spMkLst>
            <pc:docMk/>
            <pc:sldMk cId="4155320543" sldId="723"/>
            <ac:spMk id="110" creationId="{F3B19AF9-FC9B-47B2-8804-8CE2AF8738D9}"/>
          </ac:spMkLst>
        </pc:spChg>
        <pc:spChg chg="del mod topLvl">
          <ac:chgData name="박 종주" userId="ee80f6e723cc3280" providerId="LiveId" clId="{7E105C1E-7F42-478E-A2DD-207BC0BAF171}" dt="2020-05-07T05:31:05.695" v="13692" actId="478"/>
          <ac:spMkLst>
            <pc:docMk/>
            <pc:sldMk cId="4155320543" sldId="723"/>
            <ac:spMk id="111" creationId="{B1CAA886-E6C8-42CE-A584-57385A923487}"/>
          </ac:spMkLst>
        </pc:spChg>
        <pc:spChg chg="del mod topLvl">
          <ac:chgData name="박 종주" userId="ee80f6e723cc3280" providerId="LiveId" clId="{7E105C1E-7F42-478E-A2DD-207BC0BAF171}" dt="2020-05-07T05:31:05.695" v="13692" actId="478"/>
          <ac:spMkLst>
            <pc:docMk/>
            <pc:sldMk cId="4155320543" sldId="723"/>
            <ac:spMk id="112" creationId="{320F48F2-0651-4571-B0B7-40BFFFCA18A9}"/>
          </ac:spMkLst>
        </pc:spChg>
        <pc:spChg chg="del mod topLvl">
          <ac:chgData name="박 종주" userId="ee80f6e723cc3280" providerId="LiveId" clId="{7E105C1E-7F42-478E-A2DD-207BC0BAF171}" dt="2020-05-07T05:31:05.695" v="13692" actId="478"/>
          <ac:spMkLst>
            <pc:docMk/>
            <pc:sldMk cId="4155320543" sldId="723"/>
            <ac:spMk id="113" creationId="{C55E3E94-8DA5-435B-9A17-C1CCD26535DF}"/>
          </ac:spMkLst>
        </pc:spChg>
        <pc:spChg chg="del mod topLvl">
          <ac:chgData name="박 종주" userId="ee80f6e723cc3280" providerId="LiveId" clId="{7E105C1E-7F42-478E-A2DD-207BC0BAF171}" dt="2020-05-07T05:31:11.045" v="13693" actId="478"/>
          <ac:spMkLst>
            <pc:docMk/>
            <pc:sldMk cId="4155320543" sldId="723"/>
            <ac:spMk id="114" creationId="{470FD94A-BFF3-4FA1-8A02-9FF55152C8A7}"/>
          </ac:spMkLst>
        </pc:spChg>
        <pc:spChg chg="mod topLvl">
          <ac:chgData name="박 종주" userId="ee80f6e723cc3280" providerId="LiveId" clId="{7E105C1E-7F42-478E-A2DD-207BC0BAF171}" dt="2020-05-13T01:04:10.724" v="23089" actId="1076"/>
          <ac:spMkLst>
            <pc:docMk/>
            <pc:sldMk cId="4155320543" sldId="723"/>
            <ac:spMk id="115" creationId="{DA264890-983A-43B7-A1FB-2A0ECCF7D6EA}"/>
          </ac:spMkLst>
        </pc:spChg>
        <pc:spChg chg="del mod topLvl">
          <ac:chgData name="박 종주" userId="ee80f6e723cc3280" providerId="LiveId" clId="{7E105C1E-7F42-478E-A2DD-207BC0BAF171}" dt="2020-05-13T01:11:24.755" v="23795" actId="478"/>
          <ac:spMkLst>
            <pc:docMk/>
            <pc:sldMk cId="4155320543" sldId="723"/>
            <ac:spMk id="116" creationId="{2551042B-0F8C-4FDA-9BAE-61B8CA111674}"/>
          </ac:spMkLst>
        </pc:spChg>
        <pc:spChg chg="del mod topLvl">
          <ac:chgData name="박 종주" userId="ee80f6e723cc3280" providerId="LiveId" clId="{7E105C1E-7F42-478E-A2DD-207BC0BAF171}" dt="2020-05-13T01:11:24.755" v="23795" actId="478"/>
          <ac:spMkLst>
            <pc:docMk/>
            <pc:sldMk cId="4155320543" sldId="723"/>
            <ac:spMk id="117" creationId="{000DC933-7023-43C0-A07D-309384D8F65A}"/>
          </ac:spMkLst>
        </pc:spChg>
        <pc:spChg chg="del mod topLvl">
          <ac:chgData name="박 종주" userId="ee80f6e723cc3280" providerId="LiveId" clId="{7E105C1E-7F42-478E-A2DD-207BC0BAF171}" dt="2020-05-13T01:11:24.755" v="23795" actId="478"/>
          <ac:spMkLst>
            <pc:docMk/>
            <pc:sldMk cId="4155320543" sldId="723"/>
            <ac:spMk id="118" creationId="{B4F7C6A5-8A22-4E21-95B5-E6F8C8435D6A}"/>
          </ac:spMkLst>
        </pc:spChg>
        <pc:spChg chg="mod topLvl">
          <ac:chgData name="박 종주" userId="ee80f6e723cc3280" providerId="LiveId" clId="{7E105C1E-7F42-478E-A2DD-207BC0BAF171}" dt="2020-05-14T10:00:41.884" v="31223" actId="1076"/>
          <ac:spMkLst>
            <pc:docMk/>
            <pc:sldMk cId="4155320543" sldId="723"/>
            <ac:spMk id="119" creationId="{2708C53B-6460-4D4B-9417-3A0389BA96AC}"/>
          </ac:spMkLst>
        </pc:spChg>
        <pc:spChg chg="del mod topLvl">
          <ac:chgData name="박 종주" userId="ee80f6e723cc3280" providerId="LiveId" clId="{7E105C1E-7F42-478E-A2DD-207BC0BAF171}" dt="2020-05-13T01:11:24.755" v="23795" actId="478"/>
          <ac:spMkLst>
            <pc:docMk/>
            <pc:sldMk cId="4155320543" sldId="723"/>
            <ac:spMk id="120" creationId="{A137EF8B-C1D7-40E4-B05A-F4B0FCBF026F}"/>
          </ac:spMkLst>
        </pc:spChg>
        <pc:spChg chg="mod ord topLvl">
          <ac:chgData name="박 종주" userId="ee80f6e723cc3280" providerId="LiveId" clId="{7E105C1E-7F42-478E-A2DD-207BC0BAF171}" dt="2020-05-13T04:57:29.851" v="24908" actId="20577"/>
          <ac:spMkLst>
            <pc:docMk/>
            <pc:sldMk cId="4155320543" sldId="723"/>
            <ac:spMk id="121" creationId="{560EDC57-B3F6-4847-9C64-A9BC347FCA70}"/>
          </ac:spMkLst>
        </pc:spChg>
        <pc:spChg chg="mod ord topLvl">
          <ac:chgData name="박 종주" userId="ee80f6e723cc3280" providerId="LiveId" clId="{7E105C1E-7F42-478E-A2DD-207BC0BAF171}" dt="2020-05-14T10:01:48.042" v="31233" actId="1037"/>
          <ac:spMkLst>
            <pc:docMk/>
            <pc:sldMk cId="4155320543" sldId="723"/>
            <ac:spMk id="122" creationId="{5C0E7834-E7C4-4C25-A502-FE91708C6368}"/>
          </ac:spMkLst>
        </pc:spChg>
        <pc:spChg chg="mod ord topLvl">
          <ac:chgData name="박 종주" userId="ee80f6e723cc3280" providerId="LiveId" clId="{7E105C1E-7F42-478E-A2DD-207BC0BAF171}" dt="2020-05-13T04:57:40.014" v="24916" actId="20577"/>
          <ac:spMkLst>
            <pc:docMk/>
            <pc:sldMk cId="4155320543" sldId="723"/>
            <ac:spMk id="123" creationId="{E15D5261-2D36-43A6-956F-147434E611ED}"/>
          </ac:spMkLst>
        </pc:spChg>
        <pc:spChg chg="del mod ord topLvl">
          <ac:chgData name="박 종주" userId="ee80f6e723cc3280" providerId="LiveId" clId="{7E105C1E-7F42-478E-A2DD-207BC0BAF171}" dt="2020-05-13T01:11:27.629" v="23796" actId="478"/>
          <ac:spMkLst>
            <pc:docMk/>
            <pc:sldMk cId="4155320543" sldId="723"/>
            <ac:spMk id="124" creationId="{6CD07EB8-442C-444C-89A5-B4B6B49099FE}"/>
          </ac:spMkLst>
        </pc:spChg>
        <pc:spChg chg="del mod ord topLvl">
          <ac:chgData name="박 종주" userId="ee80f6e723cc3280" providerId="LiveId" clId="{7E105C1E-7F42-478E-A2DD-207BC0BAF171}" dt="2020-05-13T01:11:27.629" v="23796" actId="478"/>
          <ac:spMkLst>
            <pc:docMk/>
            <pc:sldMk cId="4155320543" sldId="723"/>
            <ac:spMk id="125" creationId="{BAA51B8C-4C5D-4A9E-B2B5-5DF4C00AC588}"/>
          </ac:spMkLst>
        </pc:spChg>
        <pc:spChg chg="del mod ord topLvl">
          <ac:chgData name="박 종주" userId="ee80f6e723cc3280" providerId="LiveId" clId="{7E105C1E-7F42-478E-A2DD-207BC0BAF171}" dt="2020-05-13T01:11:27.629" v="23796" actId="478"/>
          <ac:spMkLst>
            <pc:docMk/>
            <pc:sldMk cId="4155320543" sldId="723"/>
            <ac:spMk id="126" creationId="{7F612F08-EE44-475E-B231-2D1A3C4171BF}"/>
          </ac:spMkLst>
        </pc:spChg>
        <pc:spChg chg="mod ord topLvl">
          <ac:chgData name="박 종주" userId="ee80f6e723cc3280" providerId="LiveId" clId="{7E105C1E-7F42-478E-A2DD-207BC0BAF171}" dt="2020-05-13T04:57:43.522" v="24920" actId="20577"/>
          <ac:spMkLst>
            <pc:docMk/>
            <pc:sldMk cId="4155320543" sldId="723"/>
            <ac:spMk id="127" creationId="{9503DF75-3A0F-4724-B057-886DFD368CD7}"/>
          </ac:spMkLst>
        </pc:spChg>
        <pc:spChg chg="del mod topLvl">
          <ac:chgData name="박 종주" userId="ee80f6e723cc3280" providerId="LiveId" clId="{7E105C1E-7F42-478E-A2DD-207BC0BAF171}" dt="2020-05-07T05:32:58.866" v="13724" actId="478"/>
          <ac:spMkLst>
            <pc:docMk/>
            <pc:sldMk cId="4155320543" sldId="723"/>
            <ac:spMk id="128" creationId="{3D150E75-0D26-4CD0-AF9F-8652D8A53F53}"/>
          </ac:spMkLst>
        </pc:spChg>
        <pc:spChg chg="del mod topLvl">
          <ac:chgData name="박 종주" userId="ee80f6e723cc3280" providerId="LiveId" clId="{7E105C1E-7F42-478E-A2DD-207BC0BAF171}" dt="2020-05-07T05:32:58.866" v="13724" actId="478"/>
          <ac:spMkLst>
            <pc:docMk/>
            <pc:sldMk cId="4155320543" sldId="723"/>
            <ac:spMk id="129" creationId="{1C55890F-2AE5-4C00-A7ED-00E7594760FC}"/>
          </ac:spMkLst>
        </pc:spChg>
        <pc:spChg chg="del mod topLvl">
          <ac:chgData name="박 종주" userId="ee80f6e723cc3280" providerId="LiveId" clId="{7E105C1E-7F42-478E-A2DD-207BC0BAF171}" dt="2020-05-07T05:32:58.866" v="13724" actId="478"/>
          <ac:spMkLst>
            <pc:docMk/>
            <pc:sldMk cId="4155320543" sldId="723"/>
            <ac:spMk id="130" creationId="{EA25F29F-CFAC-48D6-9FBE-D8D0DF167C87}"/>
          </ac:spMkLst>
        </pc:spChg>
        <pc:spChg chg="del mod topLvl">
          <ac:chgData name="박 종주" userId="ee80f6e723cc3280" providerId="LiveId" clId="{7E105C1E-7F42-478E-A2DD-207BC0BAF171}" dt="2020-05-07T05:32:58.866" v="13724" actId="478"/>
          <ac:spMkLst>
            <pc:docMk/>
            <pc:sldMk cId="4155320543" sldId="723"/>
            <ac:spMk id="131" creationId="{C88DCF22-1BF6-487E-9F49-A03A6E041C08}"/>
          </ac:spMkLst>
        </pc:spChg>
        <pc:spChg chg="del mod topLvl">
          <ac:chgData name="박 종주" userId="ee80f6e723cc3280" providerId="LiveId" clId="{7E105C1E-7F42-478E-A2DD-207BC0BAF171}" dt="2020-05-07T05:32:58.866" v="13724" actId="478"/>
          <ac:spMkLst>
            <pc:docMk/>
            <pc:sldMk cId="4155320543" sldId="723"/>
            <ac:spMk id="132" creationId="{0684B17D-8C03-40AA-AB67-6700C7A04433}"/>
          </ac:spMkLst>
        </pc:spChg>
        <pc:spChg chg="del mod topLvl">
          <ac:chgData name="박 종주" userId="ee80f6e723cc3280" providerId="LiveId" clId="{7E105C1E-7F42-478E-A2DD-207BC0BAF171}" dt="2020-05-07T05:32:58.866" v="13724" actId="478"/>
          <ac:spMkLst>
            <pc:docMk/>
            <pc:sldMk cId="4155320543" sldId="723"/>
            <ac:spMk id="133" creationId="{3BE4B982-F0DE-4C1B-A67B-BE1BAB506E11}"/>
          </ac:spMkLst>
        </pc:spChg>
        <pc:spChg chg="add del mod">
          <ac:chgData name="박 종주" userId="ee80f6e723cc3280" providerId="LiveId" clId="{7E105C1E-7F42-478E-A2DD-207BC0BAF171}" dt="2020-05-12T08:21:21.985" v="22212" actId="478"/>
          <ac:spMkLst>
            <pc:docMk/>
            <pc:sldMk cId="4155320543" sldId="723"/>
            <ac:spMk id="134" creationId="{B7FFBF4C-8479-4EC8-BB84-1B20803BD72D}"/>
          </ac:spMkLst>
        </pc:spChg>
        <pc:grpChg chg="add mod">
          <ac:chgData name="박 종주" userId="ee80f6e723cc3280" providerId="LiveId" clId="{7E105C1E-7F42-478E-A2DD-207BC0BAF171}" dt="2020-05-13T01:02:26.825" v="22951" actId="164"/>
          <ac:grpSpMkLst>
            <pc:docMk/>
            <pc:sldMk cId="4155320543" sldId="723"/>
            <ac:grpSpMk id="3" creationId="{846DA27D-188A-4286-8A99-D760BC9E6A1A}"/>
          </ac:grpSpMkLst>
        </pc:grpChg>
        <pc:grpChg chg="add mod">
          <ac:chgData name="박 종주" userId="ee80f6e723cc3280" providerId="LiveId" clId="{7E105C1E-7F42-478E-A2DD-207BC0BAF171}" dt="2020-05-06T01:24:56.014" v="3900" actId="164"/>
          <ac:grpSpMkLst>
            <pc:docMk/>
            <pc:sldMk cId="4155320543" sldId="723"/>
            <ac:grpSpMk id="5" creationId="{AD28F7DA-1111-420D-A479-533F43549572}"/>
          </ac:grpSpMkLst>
        </pc:grpChg>
        <pc:grpChg chg="add mod">
          <ac:chgData name="박 종주" userId="ee80f6e723cc3280" providerId="LiveId" clId="{7E105C1E-7F42-478E-A2DD-207BC0BAF171}" dt="2020-05-06T01:24:56.014" v="3900" actId="164"/>
          <ac:grpSpMkLst>
            <pc:docMk/>
            <pc:sldMk cId="4155320543" sldId="723"/>
            <ac:grpSpMk id="8" creationId="{1512CEE5-4BED-4454-BE0C-952D670BD0C8}"/>
          </ac:grpSpMkLst>
        </pc:grpChg>
        <pc:grpChg chg="add mod">
          <ac:chgData name="박 종주" userId="ee80f6e723cc3280" providerId="LiveId" clId="{7E105C1E-7F42-478E-A2DD-207BC0BAF171}" dt="2020-05-06T01:24:28.375" v="3894" actId="571"/>
          <ac:grpSpMkLst>
            <pc:docMk/>
            <pc:sldMk cId="4155320543" sldId="723"/>
            <ac:grpSpMk id="11" creationId="{8C542FB4-1A1E-4542-9675-ADD52F8E9233}"/>
          </ac:grpSpMkLst>
        </pc:grpChg>
        <pc:grpChg chg="add mod">
          <ac:chgData name="박 종주" userId="ee80f6e723cc3280" providerId="LiveId" clId="{7E105C1E-7F42-478E-A2DD-207BC0BAF171}" dt="2020-05-06T01:24:56.014" v="3900" actId="164"/>
          <ac:grpSpMkLst>
            <pc:docMk/>
            <pc:sldMk cId="4155320543" sldId="723"/>
            <ac:grpSpMk id="14" creationId="{8B20D9BA-111F-4AEE-96C3-C6AC9C0AD834}"/>
          </ac:grpSpMkLst>
        </pc:grpChg>
        <pc:grpChg chg="add mod">
          <ac:chgData name="박 종주" userId="ee80f6e723cc3280" providerId="LiveId" clId="{7E105C1E-7F42-478E-A2DD-207BC0BAF171}" dt="2020-05-06T01:24:56.014" v="3900" actId="164"/>
          <ac:grpSpMkLst>
            <pc:docMk/>
            <pc:sldMk cId="4155320543" sldId="723"/>
            <ac:grpSpMk id="17" creationId="{CDA05940-380B-43CD-8892-22E633A619E3}"/>
          </ac:grpSpMkLst>
        </pc:grpChg>
        <pc:grpChg chg="add mod">
          <ac:chgData name="박 종주" userId="ee80f6e723cc3280" providerId="LiveId" clId="{7E105C1E-7F42-478E-A2DD-207BC0BAF171}" dt="2020-05-06T01:24:56.014" v="3900" actId="164"/>
          <ac:grpSpMkLst>
            <pc:docMk/>
            <pc:sldMk cId="4155320543" sldId="723"/>
            <ac:grpSpMk id="20" creationId="{1C2F186B-BD56-4532-83E2-CB92F1BD3745}"/>
          </ac:grpSpMkLst>
        </pc:grpChg>
        <pc:grpChg chg="add mod">
          <ac:chgData name="박 종주" userId="ee80f6e723cc3280" providerId="LiveId" clId="{7E105C1E-7F42-478E-A2DD-207BC0BAF171}" dt="2020-05-06T01:24:56.014" v="3900" actId="164"/>
          <ac:grpSpMkLst>
            <pc:docMk/>
            <pc:sldMk cId="4155320543" sldId="723"/>
            <ac:grpSpMk id="23" creationId="{3CE3267C-151E-4126-8F74-483488C49F83}"/>
          </ac:grpSpMkLst>
        </pc:grpChg>
        <pc:grpChg chg="add mod">
          <ac:chgData name="박 종주" userId="ee80f6e723cc3280" providerId="LiveId" clId="{7E105C1E-7F42-478E-A2DD-207BC0BAF171}" dt="2020-05-06T01:24:56.014" v="3900" actId="164"/>
          <ac:grpSpMkLst>
            <pc:docMk/>
            <pc:sldMk cId="4155320543" sldId="723"/>
            <ac:grpSpMk id="26" creationId="{3AEC30B2-D58B-4CBE-8A8F-2D1631910D82}"/>
          </ac:grpSpMkLst>
        </pc:grpChg>
        <pc:grpChg chg="add mod ord">
          <ac:chgData name="박 종주" userId="ee80f6e723cc3280" providerId="LiveId" clId="{7E105C1E-7F42-478E-A2DD-207BC0BAF171}" dt="2020-05-06T06:43:57.716" v="7391" actId="166"/>
          <ac:grpSpMkLst>
            <pc:docMk/>
            <pc:sldMk cId="4155320543" sldId="723"/>
            <ac:grpSpMk id="29" creationId="{C9E2AD33-A744-409A-AF3B-94BEF60741A7}"/>
          </ac:grpSpMkLst>
        </pc:grpChg>
        <pc:grpChg chg="add del mod">
          <ac:chgData name="박 종주" userId="ee80f6e723cc3280" providerId="LiveId" clId="{7E105C1E-7F42-478E-A2DD-207BC0BAF171}" dt="2020-05-07T01:51:27.124" v="10932" actId="478"/>
          <ac:grpSpMkLst>
            <pc:docMk/>
            <pc:sldMk cId="4155320543" sldId="723"/>
            <ac:grpSpMk id="35" creationId="{90A4CC31-00CE-4568-93FB-A2F0175E5A83}"/>
          </ac:grpSpMkLst>
        </pc:grpChg>
        <pc:grpChg chg="add del mod">
          <ac:chgData name="박 종주" userId="ee80f6e723cc3280" providerId="LiveId" clId="{7E105C1E-7F42-478E-A2DD-207BC0BAF171}" dt="2020-05-11T07:55:50.124" v="14788" actId="478"/>
          <ac:grpSpMkLst>
            <pc:docMk/>
            <pc:sldMk cId="4155320543" sldId="723"/>
            <ac:grpSpMk id="56" creationId="{C6EF3BD3-EDAF-41DF-95EA-50A12DD886F4}"/>
          </ac:grpSpMkLst>
        </pc:grpChg>
        <pc:grpChg chg="add del mod">
          <ac:chgData name="박 종주" userId="ee80f6e723cc3280" providerId="LiveId" clId="{7E105C1E-7F42-478E-A2DD-207BC0BAF171}" dt="2020-05-11T07:57:40.404" v="14891" actId="21"/>
          <ac:grpSpMkLst>
            <pc:docMk/>
            <pc:sldMk cId="4155320543" sldId="723"/>
            <ac:grpSpMk id="64" creationId="{0FCC4208-60B8-430F-9094-FC8367A2EDE3}"/>
          </ac:grpSpMkLst>
        </pc:grpChg>
        <pc:grpChg chg="add mod">
          <ac:chgData name="박 종주" userId="ee80f6e723cc3280" providerId="LiveId" clId="{7E105C1E-7F42-478E-A2DD-207BC0BAF171}" dt="2020-05-11T07:55:52.166" v="14791"/>
          <ac:grpSpMkLst>
            <pc:docMk/>
            <pc:sldMk cId="4155320543" sldId="723"/>
            <ac:grpSpMk id="65" creationId="{DE52699D-6204-47EA-8146-559077A0E644}"/>
          </ac:grpSpMkLst>
        </pc:grpChg>
        <pc:grpChg chg="add mod">
          <ac:chgData name="박 종주" userId="ee80f6e723cc3280" providerId="LiveId" clId="{7E105C1E-7F42-478E-A2DD-207BC0BAF171}" dt="2020-05-11T07:55:52.166" v="14791"/>
          <ac:grpSpMkLst>
            <pc:docMk/>
            <pc:sldMk cId="4155320543" sldId="723"/>
            <ac:grpSpMk id="66" creationId="{9A9EE8DC-6283-420A-95DA-9E1CFE802EF0}"/>
          </ac:grpSpMkLst>
        </pc:grpChg>
        <pc:grpChg chg="add del mod">
          <ac:chgData name="박 종주" userId="ee80f6e723cc3280" providerId="LiveId" clId="{7E105C1E-7F42-478E-A2DD-207BC0BAF171}" dt="2020-05-07T05:31:01.827" v="13691" actId="165"/>
          <ac:grpSpMkLst>
            <pc:docMk/>
            <pc:sldMk cId="4155320543" sldId="723"/>
            <ac:grpSpMk id="103" creationId="{52EA25D7-E932-499B-BD81-13A82D4BBCF7}"/>
          </ac:grpSpMkLst>
        </pc:grpChg>
        <pc:graphicFrameChg chg="add mod modGraphic">
          <ac:chgData name="박 종주" userId="ee80f6e723cc3280" providerId="LiveId" clId="{7E105C1E-7F42-478E-A2DD-207BC0BAF171}" dt="2020-05-14T10:03:03.658" v="31239" actId="20577"/>
          <ac:graphicFrameMkLst>
            <pc:docMk/>
            <pc:sldMk cId="4155320543" sldId="723"/>
            <ac:graphicFrameMk id="36" creationId="{7BD2B748-B454-4B06-85CF-0DFCAE9A4387}"/>
          </ac:graphicFrameMkLst>
        </pc:graphicFrameChg>
        <pc:picChg chg="add del mod ord modCrop">
          <ac:chgData name="박 종주" userId="ee80f6e723cc3280" providerId="LiveId" clId="{7E105C1E-7F42-478E-A2DD-207BC0BAF171}" dt="2020-05-07T01:52:03.403" v="10963" actId="478"/>
          <ac:picMkLst>
            <pc:docMk/>
            <pc:sldMk cId="4155320543" sldId="723"/>
            <ac:picMk id="4" creationId="{09D3E574-1C01-42E1-A369-E5A7CF4A4508}"/>
          </ac:picMkLst>
        </pc:picChg>
        <pc:picChg chg="add del mod modCrop">
          <ac:chgData name="박 종주" userId="ee80f6e723cc3280" providerId="LiveId" clId="{7E105C1E-7F42-478E-A2DD-207BC0BAF171}" dt="2020-05-06T04:32:39.664" v="4254" actId="478"/>
          <ac:picMkLst>
            <pc:docMk/>
            <pc:sldMk cId="4155320543" sldId="723"/>
            <ac:picMk id="4" creationId="{F899853D-D733-4753-B4ED-027DD2CF0E00}"/>
          </ac:picMkLst>
        </pc:picChg>
        <pc:picChg chg="add del mod ord modCrop">
          <ac:chgData name="박 종주" userId="ee80f6e723cc3280" providerId="LiveId" clId="{7E105C1E-7F42-478E-A2DD-207BC0BAF171}" dt="2020-05-13T00:58:07.254" v="22767" actId="1076"/>
          <ac:picMkLst>
            <pc:docMk/>
            <pc:sldMk cId="4155320543" sldId="723"/>
            <ac:picMk id="12" creationId="{A907881E-0E2D-45D8-ACA4-DFFAF509B173}"/>
          </ac:picMkLst>
        </pc:picChg>
        <pc:picChg chg="add del mod">
          <ac:chgData name="박 종주" userId="ee80f6e723cc3280" providerId="LiveId" clId="{7E105C1E-7F42-478E-A2DD-207BC0BAF171}" dt="2020-05-06T04:33:29.620" v="4260" actId="478"/>
          <ac:picMkLst>
            <pc:docMk/>
            <pc:sldMk cId="4155320543" sldId="723"/>
            <ac:picMk id="30" creationId="{9FA53BC1-91C7-43DE-83E2-77864209FAED}"/>
          </ac:picMkLst>
        </pc:picChg>
        <pc:picChg chg="add del mod">
          <ac:chgData name="박 종주" userId="ee80f6e723cc3280" providerId="LiveId" clId="{7E105C1E-7F42-478E-A2DD-207BC0BAF171}" dt="2020-05-06T04:34:27.423" v="4268" actId="478"/>
          <ac:picMkLst>
            <pc:docMk/>
            <pc:sldMk cId="4155320543" sldId="723"/>
            <ac:picMk id="31" creationId="{02DAC119-D8E8-4550-B2C8-0ED5D3113AC5}"/>
          </ac:picMkLst>
        </pc:picChg>
        <pc:picChg chg="add del mod">
          <ac:chgData name="박 종주" userId="ee80f6e723cc3280" providerId="LiveId" clId="{7E105C1E-7F42-478E-A2DD-207BC0BAF171}" dt="2020-05-06T04:35:09.394" v="4277" actId="478"/>
          <ac:picMkLst>
            <pc:docMk/>
            <pc:sldMk cId="4155320543" sldId="723"/>
            <ac:picMk id="32" creationId="{F79E70C3-2E44-46A3-852B-592382721976}"/>
          </ac:picMkLst>
        </pc:picChg>
        <pc:picChg chg="add mod modCrop">
          <ac:chgData name="박 종주" userId="ee80f6e723cc3280" providerId="LiveId" clId="{7E105C1E-7F42-478E-A2DD-207BC0BAF171}" dt="2020-05-06T04:45:56.479" v="4317" actId="164"/>
          <ac:picMkLst>
            <pc:docMk/>
            <pc:sldMk cId="4155320543" sldId="723"/>
            <ac:picMk id="33" creationId="{91386436-9EF2-473E-9024-BC441B07E1A9}"/>
          </ac:picMkLst>
        </pc:picChg>
        <pc:picChg chg="add mod modCrop">
          <ac:chgData name="박 종주" userId="ee80f6e723cc3280" providerId="LiveId" clId="{7E105C1E-7F42-478E-A2DD-207BC0BAF171}" dt="2020-05-06T04:45:56.479" v="4317" actId="164"/>
          <ac:picMkLst>
            <pc:docMk/>
            <pc:sldMk cId="4155320543" sldId="723"/>
            <ac:picMk id="34" creationId="{482740A2-E225-49B2-BE13-C624D1F3ED42}"/>
          </ac:picMkLst>
        </pc:picChg>
        <pc:picChg chg="add del mod modCrop">
          <ac:chgData name="박 종주" userId="ee80f6e723cc3280" providerId="LiveId" clId="{7E105C1E-7F42-478E-A2DD-207BC0BAF171}" dt="2020-05-13T01:02:44.901" v="22959" actId="478"/>
          <ac:picMkLst>
            <pc:docMk/>
            <pc:sldMk cId="4155320543" sldId="723"/>
            <ac:picMk id="47" creationId="{B7E5832D-D8DA-4614-985A-9D9F80AE02CB}"/>
          </ac:picMkLst>
        </pc:picChg>
        <pc:picChg chg="add del mod">
          <ac:chgData name="박 종주" userId="ee80f6e723cc3280" providerId="LiveId" clId="{7E105C1E-7F42-478E-A2DD-207BC0BAF171}" dt="2020-05-06T06:38:28.904" v="7292" actId="478"/>
          <ac:picMkLst>
            <pc:docMk/>
            <pc:sldMk cId="4155320543" sldId="723"/>
            <ac:picMk id="57" creationId="{C9F8E171-C454-4AD9-ADC4-BAAD66A0DEFB}"/>
          </ac:picMkLst>
        </pc:picChg>
        <pc:picChg chg="add del mod">
          <ac:chgData name="박 종주" userId="ee80f6e723cc3280" providerId="LiveId" clId="{7E105C1E-7F42-478E-A2DD-207BC0BAF171}" dt="2020-05-06T06:39:48.381" v="7311" actId="478"/>
          <ac:picMkLst>
            <pc:docMk/>
            <pc:sldMk cId="4155320543" sldId="723"/>
            <ac:picMk id="60" creationId="{A950DCD1-8113-4AB3-97DA-23B2DB404D5E}"/>
          </ac:picMkLst>
        </pc:picChg>
        <pc:picChg chg="add mod modCrop">
          <ac:chgData name="박 종주" userId="ee80f6e723cc3280" providerId="LiveId" clId="{7E105C1E-7F42-478E-A2DD-207BC0BAF171}" dt="2020-05-14T10:00:32.066" v="31221" actId="732"/>
          <ac:picMkLst>
            <pc:docMk/>
            <pc:sldMk cId="4155320543" sldId="723"/>
            <ac:picMk id="93" creationId="{F37D88A6-319C-4D5B-9D69-9CD2FD68F24D}"/>
          </ac:picMkLst>
        </pc:picChg>
        <pc:cxnChg chg="add mod">
          <ac:chgData name="박 종주" userId="ee80f6e723cc3280" providerId="LiveId" clId="{7E105C1E-7F42-478E-A2DD-207BC0BAF171}" dt="2020-05-11T07:55:40.025" v="14787"/>
          <ac:cxnSpMkLst>
            <pc:docMk/>
            <pc:sldMk cId="4155320543" sldId="723"/>
            <ac:cxnSpMk id="57" creationId="{DEF841E9-6F20-4D89-8B7F-C90765AD2B80}"/>
          </ac:cxnSpMkLst>
        </pc:cxnChg>
      </pc:sldChg>
      <pc:sldChg chg="addSp delSp modSp new del mod">
        <pc:chgData name="박 종주" userId="ee80f6e723cc3280" providerId="LiveId" clId="{7E105C1E-7F42-478E-A2DD-207BC0BAF171}" dt="2020-06-02T07:38:04.786" v="36921" actId="47"/>
        <pc:sldMkLst>
          <pc:docMk/>
          <pc:sldMk cId="3142512081" sldId="724"/>
        </pc:sldMkLst>
        <pc:spChg chg="mod">
          <ac:chgData name="박 종주" userId="ee80f6e723cc3280" providerId="LiveId" clId="{7E105C1E-7F42-478E-A2DD-207BC0BAF171}" dt="2020-05-06T04:27:01.270" v="4253"/>
          <ac:spMkLst>
            <pc:docMk/>
            <pc:sldMk cId="3142512081" sldId="724"/>
            <ac:spMk id="2" creationId="{8D60629D-74B0-4AF5-B117-52FBD71AC781}"/>
          </ac:spMkLst>
        </pc:spChg>
        <pc:spChg chg="del">
          <ac:chgData name="박 종주" userId="ee80f6e723cc3280" providerId="LiveId" clId="{7E105C1E-7F42-478E-A2DD-207BC0BAF171}" dt="2020-05-06T01:28:14.770" v="3947" actId="478"/>
          <ac:spMkLst>
            <pc:docMk/>
            <pc:sldMk cId="3142512081" sldId="724"/>
            <ac:spMk id="3" creationId="{484F284B-D30E-4F6C-847A-18E04D3106A2}"/>
          </ac:spMkLst>
        </pc:spChg>
        <pc:spChg chg="add del mod">
          <ac:chgData name="박 종주" userId="ee80f6e723cc3280" providerId="LiveId" clId="{7E105C1E-7F42-478E-A2DD-207BC0BAF171}" dt="2020-05-07T05:33:13.488" v="13726" actId="478"/>
          <ac:spMkLst>
            <pc:docMk/>
            <pc:sldMk cId="3142512081" sldId="724"/>
            <ac:spMk id="6" creationId="{2BF1A75A-7A39-4FC5-812D-9DC94401DE72}"/>
          </ac:spMkLst>
        </pc:spChg>
        <pc:spChg chg="add del mod">
          <ac:chgData name="박 종주" userId="ee80f6e723cc3280" providerId="LiveId" clId="{7E105C1E-7F42-478E-A2DD-207BC0BAF171}" dt="2020-05-06T08:00:04.841" v="8069" actId="478"/>
          <ac:spMkLst>
            <pc:docMk/>
            <pc:sldMk cId="3142512081" sldId="724"/>
            <ac:spMk id="7" creationId="{29413F8C-CDC5-469C-939B-CEC09F62B1C0}"/>
          </ac:spMkLst>
        </pc:spChg>
        <pc:spChg chg="add del mod">
          <ac:chgData name="박 종주" userId="ee80f6e723cc3280" providerId="LiveId" clId="{7E105C1E-7F42-478E-A2DD-207BC0BAF171}" dt="2020-05-06T08:00:03.394" v="8068" actId="478"/>
          <ac:spMkLst>
            <pc:docMk/>
            <pc:sldMk cId="3142512081" sldId="724"/>
            <ac:spMk id="8" creationId="{DF3B8FFB-7D7D-4B78-ABD2-163441F27398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9" creationId="{C3F5B85A-AE26-4BDC-92BC-6B8E8E5C4B58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10" creationId="{E8590B9B-5F31-4EF5-927B-C9EE99388B43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11" creationId="{3ED207F4-BB13-497C-A7BF-303738ED5F49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12" creationId="{70B4B449-C6EC-4118-912C-16A37240D5A3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13" creationId="{45A7997F-3A28-4E60-AB06-A57732DCC300}"/>
          </ac:spMkLst>
        </pc:spChg>
        <pc:spChg chg="mod modVis">
          <ac:chgData name="박 종주" userId="ee80f6e723cc3280" providerId="LiveId" clId="{7E105C1E-7F42-478E-A2DD-207BC0BAF171}" dt="2020-05-14T10:07:24.954" v="31364" actId="14100"/>
          <ac:spMkLst>
            <pc:docMk/>
            <pc:sldMk cId="3142512081" sldId="724"/>
            <ac:spMk id="14" creationId="{73E248D8-E208-4028-94EB-92AB86B23573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14" creationId="{C6F9D17E-226F-43B9-9AAE-FAAE67489DDC}"/>
          </ac:spMkLst>
        </pc:spChg>
        <pc:spChg chg="add del mod">
          <ac:chgData name="박 종주" userId="ee80f6e723cc3280" providerId="LiveId" clId="{7E105C1E-7F42-478E-A2DD-207BC0BAF171}" dt="2020-05-07T05:27:56.936" v="13645" actId="478"/>
          <ac:spMkLst>
            <pc:docMk/>
            <pc:sldMk cId="3142512081" sldId="724"/>
            <ac:spMk id="15" creationId="{4D7B5991-2D1D-48E3-9C2E-1CE04AE48606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15" creationId="{4DC876F7-6083-438C-8A62-EC3514EC0DC6}"/>
          </ac:spMkLst>
        </pc:spChg>
        <pc:spChg chg="mod modVis">
          <ac:chgData name="박 종주" userId="ee80f6e723cc3280" providerId="LiveId" clId="{7E105C1E-7F42-478E-A2DD-207BC0BAF171}" dt="2020-05-14T10:06:50.120" v="31360" actId="14100"/>
          <ac:spMkLst>
            <pc:docMk/>
            <pc:sldMk cId="3142512081" sldId="724"/>
            <ac:spMk id="15" creationId="{94EC5F6A-33F2-4B4B-A910-5E13661C7540}"/>
          </ac:spMkLst>
        </pc:spChg>
        <pc:spChg chg="add mod">
          <ac:chgData name="박 종주" userId="ee80f6e723cc3280" providerId="LiveId" clId="{7E105C1E-7F42-478E-A2DD-207BC0BAF171}" dt="2020-05-06T07:58:49.179" v="8030" actId="14100"/>
          <ac:spMkLst>
            <pc:docMk/>
            <pc:sldMk cId="3142512081" sldId="724"/>
            <ac:spMk id="16" creationId="{092D5160-D8C2-45D4-A296-7CA70A80BE4C}"/>
          </ac:spMkLst>
        </pc:spChg>
        <pc:spChg chg="add mod">
          <ac:chgData name="박 종주" userId="ee80f6e723cc3280" providerId="LiveId" clId="{7E105C1E-7F42-478E-A2DD-207BC0BAF171}" dt="2020-05-06T07:59:37.960" v="8061" actId="14100"/>
          <ac:spMkLst>
            <pc:docMk/>
            <pc:sldMk cId="3142512081" sldId="724"/>
            <ac:spMk id="17" creationId="{DEAB34CF-7962-4DB3-BDDB-79296FF947F3}"/>
          </ac:spMkLst>
        </pc:spChg>
        <pc:spChg chg="add mod">
          <ac:chgData name="박 종주" userId="ee80f6e723cc3280" providerId="LiveId" clId="{7E105C1E-7F42-478E-A2DD-207BC0BAF171}" dt="2020-05-06T07:59:45.150" v="8065" actId="1038"/>
          <ac:spMkLst>
            <pc:docMk/>
            <pc:sldMk cId="3142512081" sldId="724"/>
            <ac:spMk id="18" creationId="{4F4A5CDF-3732-4B2D-8637-0D3308239676}"/>
          </ac:spMkLst>
        </pc:spChg>
        <pc:spChg chg="add mod">
          <ac:chgData name="박 종주" userId="ee80f6e723cc3280" providerId="LiveId" clId="{7E105C1E-7F42-478E-A2DD-207BC0BAF171}" dt="2020-05-14T10:10:04.863" v="31368" actId="20577"/>
          <ac:spMkLst>
            <pc:docMk/>
            <pc:sldMk cId="3142512081" sldId="724"/>
            <ac:spMk id="19" creationId="{9620D1AB-B938-410D-B8C0-131A216631CF}"/>
          </ac:spMkLst>
        </pc:spChg>
        <pc:spChg chg="add del mod">
          <ac:chgData name="박 종주" userId="ee80f6e723cc3280" providerId="LiveId" clId="{7E105C1E-7F42-478E-A2DD-207BC0BAF171}" dt="2020-05-07T05:33:20.540" v="13727" actId="478"/>
          <ac:spMkLst>
            <pc:docMk/>
            <pc:sldMk cId="3142512081" sldId="724"/>
            <ac:spMk id="19" creationId="{B17D712E-AD4C-4189-B5A3-BA39C8B79EDD}"/>
          </ac:spMkLst>
        </pc:spChg>
        <pc:spChg chg="add del mod">
          <ac:chgData name="박 종주" userId="ee80f6e723cc3280" providerId="LiveId" clId="{7E105C1E-7F42-478E-A2DD-207BC0BAF171}" dt="2020-05-07T05:33:25.149" v="13728" actId="478"/>
          <ac:spMkLst>
            <pc:docMk/>
            <pc:sldMk cId="3142512081" sldId="724"/>
            <ac:spMk id="20" creationId="{6F0FE0D4-DEE5-464E-AB59-B59E244666BD}"/>
          </ac:spMkLst>
        </pc:spChg>
        <pc:spChg chg="add del mod">
          <ac:chgData name="박 종주" userId="ee80f6e723cc3280" providerId="LiveId" clId="{7E105C1E-7F42-478E-A2DD-207BC0BAF171}" dt="2020-05-07T05:33:27.584" v="13729" actId="478"/>
          <ac:spMkLst>
            <pc:docMk/>
            <pc:sldMk cId="3142512081" sldId="724"/>
            <ac:spMk id="21" creationId="{6A474F79-D43A-4435-8DFE-B7B58C8B9E38}"/>
          </ac:spMkLst>
        </pc:spChg>
        <pc:spChg chg="add del mod">
          <ac:chgData name="박 종주" userId="ee80f6e723cc3280" providerId="LiveId" clId="{7E105C1E-7F42-478E-A2DD-207BC0BAF171}" dt="2020-05-07T05:33:34.468" v="13732" actId="478"/>
          <ac:spMkLst>
            <pc:docMk/>
            <pc:sldMk cId="3142512081" sldId="724"/>
            <ac:spMk id="22" creationId="{948D1BD6-2C0E-483F-9B7B-BD9EF5DD04F0}"/>
          </ac:spMkLst>
        </pc:spChg>
        <pc:spChg chg="add del mod">
          <ac:chgData name="박 종주" userId="ee80f6e723cc3280" providerId="LiveId" clId="{7E105C1E-7F42-478E-A2DD-207BC0BAF171}" dt="2020-05-07T05:27:56.936" v="13645" actId="478"/>
          <ac:spMkLst>
            <pc:docMk/>
            <pc:sldMk cId="3142512081" sldId="724"/>
            <ac:spMk id="23" creationId="{006F565D-F234-4296-BB6E-DC7D946AFDB1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23" creationId="{AC8009BA-3DC3-4A94-B288-F6CCB18989C5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24" creationId="{253851BB-D780-47E4-A70E-B742EA2FE527}"/>
          </ac:spMkLst>
        </pc:spChg>
        <pc:spChg chg="add del mod">
          <ac:chgData name="박 종주" userId="ee80f6e723cc3280" providerId="LiveId" clId="{7E105C1E-7F42-478E-A2DD-207BC0BAF171}" dt="2020-05-07T05:27:56.936" v="13645" actId="478"/>
          <ac:spMkLst>
            <pc:docMk/>
            <pc:sldMk cId="3142512081" sldId="724"/>
            <ac:spMk id="24" creationId="{AFAAEFAF-1ECA-4967-999B-685C26925A72}"/>
          </ac:spMkLst>
        </pc:spChg>
        <pc:spChg chg="add del mod">
          <ac:chgData name="박 종주" userId="ee80f6e723cc3280" providerId="LiveId" clId="{7E105C1E-7F42-478E-A2DD-207BC0BAF171}" dt="2020-05-07T05:27:56.936" v="13645" actId="478"/>
          <ac:spMkLst>
            <pc:docMk/>
            <pc:sldMk cId="3142512081" sldId="724"/>
            <ac:spMk id="25" creationId="{0954D3D7-FCDB-47CB-8386-BC932050EAE4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25" creationId="{D64C3A67-3805-448A-A4A8-16A09D2A9542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26" creationId="{6F55832B-2FC8-4C85-86DB-355727B16F5C}"/>
          </ac:spMkLst>
        </pc:spChg>
        <pc:spChg chg="add del mod">
          <ac:chgData name="박 종주" userId="ee80f6e723cc3280" providerId="LiveId" clId="{7E105C1E-7F42-478E-A2DD-207BC0BAF171}" dt="2020-05-06T08:02:03.129" v="8232" actId="478"/>
          <ac:spMkLst>
            <pc:docMk/>
            <pc:sldMk cId="3142512081" sldId="724"/>
            <ac:spMk id="27" creationId="{1DF3433D-5670-429A-9347-8F908A4884B7}"/>
          </ac:spMkLst>
        </pc:spChg>
        <pc:spChg chg="mod topLvl">
          <ac:chgData name="박 종주" userId="ee80f6e723cc3280" providerId="LiveId" clId="{7E105C1E-7F42-478E-A2DD-207BC0BAF171}" dt="2020-05-07T05:33:44.906" v="13736" actId="1076"/>
          <ac:spMkLst>
            <pc:docMk/>
            <pc:sldMk cId="3142512081" sldId="724"/>
            <ac:spMk id="27" creationId="{C37B584F-C4F0-407B-8F8D-BA1F5FB2736B}"/>
          </ac:spMkLst>
        </pc:spChg>
        <pc:spChg chg="mod topLvl">
          <ac:chgData name="박 종주" userId="ee80f6e723cc3280" providerId="LiveId" clId="{7E105C1E-7F42-478E-A2DD-207BC0BAF171}" dt="2020-05-07T05:33:49.924" v="13737" actId="1076"/>
          <ac:spMkLst>
            <pc:docMk/>
            <pc:sldMk cId="3142512081" sldId="724"/>
            <ac:spMk id="28" creationId="{A1C9C686-4CED-4960-A75E-2060F27F2F4C}"/>
          </ac:spMkLst>
        </pc:spChg>
        <pc:spChg chg="mod topLvl">
          <ac:chgData name="박 종주" userId="ee80f6e723cc3280" providerId="LiveId" clId="{7E105C1E-7F42-478E-A2DD-207BC0BAF171}" dt="2020-05-07T05:33:53.230" v="13738" actId="1076"/>
          <ac:spMkLst>
            <pc:docMk/>
            <pc:sldMk cId="3142512081" sldId="724"/>
            <ac:spMk id="29" creationId="{49B803BD-7F78-4E02-9B98-6028602C07B7}"/>
          </ac:spMkLst>
        </pc:spChg>
        <pc:spChg chg="mod topLvl">
          <ac:chgData name="박 종주" userId="ee80f6e723cc3280" providerId="LiveId" clId="{7E105C1E-7F42-478E-A2DD-207BC0BAF171}" dt="2020-05-07T05:33:59.279" v="13739" actId="1076"/>
          <ac:spMkLst>
            <pc:docMk/>
            <pc:sldMk cId="3142512081" sldId="724"/>
            <ac:spMk id="30" creationId="{3A0EB755-A4E7-45B7-93BF-F69B01508DC6}"/>
          </ac:spMkLst>
        </pc:spChg>
        <pc:spChg chg="mod topLvl">
          <ac:chgData name="박 종주" userId="ee80f6e723cc3280" providerId="LiveId" clId="{7E105C1E-7F42-478E-A2DD-207BC0BAF171}" dt="2020-05-07T05:34:04.891" v="13743" actId="1037"/>
          <ac:spMkLst>
            <pc:docMk/>
            <pc:sldMk cId="3142512081" sldId="724"/>
            <ac:spMk id="31" creationId="{D7221D76-4DD6-4755-9D46-F1C2D6D9CD1D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32" creationId="{23BCA24A-0794-464A-86F9-DD649CD629C8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33" creationId="{1202B785-DFF0-4FE2-A326-EF854E3CA2BF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34" creationId="{B94F5870-0DCE-4946-B1FD-0C7219DB2670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35" creationId="{B56E4345-DEE3-46F5-8FF5-BF59DBB53497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36" creationId="{6593C713-0C30-4F44-A33C-7E4DB332EB40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37" creationId="{2CDAAA04-2304-4187-B1C8-665C3AC0BBE2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38" creationId="{6B1E3B2A-69D9-4EAB-89CB-F0DFD5A7E7B5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39" creationId="{0B57A430-B93D-49DC-AAA8-BE856906EA33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40" creationId="{31AD5146-FC89-4A85-8336-24FE747D2A13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41" creationId="{15294BA2-7107-4A6B-A2B7-B555B33D6221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42" creationId="{EB2A5197-8A52-47A6-9C73-C947E6BD3C44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43" creationId="{AB44E10E-4AFF-43C5-8DA2-C58BF41AE379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44" creationId="{1A4D27C8-F2E3-4965-A6D9-0E254B8B22D8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45" creationId="{CDA502F1-363D-4526-913D-5CDE7B3F020B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46" creationId="{AB59D4EB-0F66-4301-BC6E-BB43CFFBF9DB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47" creationId="{79693C89-1805-4ACD-9099-A24115B8D843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48" creationId="{5B040EFB-DB6C-44FF-A20C-C0A3F9DC7D29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49" creationId="{39372213-3F2F-4576-94FD-A4ED7174E71B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50" creationId="{605FAFD3-69D0-4060-BD8A-A943AAACB8D3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51" creationId="{CE67F943-5820-4B61-A57A-BB7B58EB1BF9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52" creationId="{9D1252F0-8266-43B7-9363-763E1E7B04BD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53" creationId="{773F424A-BDFC-4C0C-A052-6091EC9188A9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54" creationId="{21B9BDA1-C7C0-46BA-B121-F22C123BA559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55" creationId="{83FD0175-A525-4A33-BDF2-5AA56741ADA2}"/>
          </ac:spMkLst>
        </pc:spChg>
        <pc:spChg chg="del mod topLvl">
          <ac:chgData name="박 종주" userId="ee80f6e723cc3280" providerId="LiveId" clId="{7E105C1E-7F42-478E-A2DD-207BC0BAF171}" dt="2020-05-07T05:34:11.918" v="13744" actId="478"/>
          <ac:spMkLst>
            <pc:docMk/>
            <pc:sldMk cId="3142512081" sldId="724"/>
            <ac:spMk id="56" creationId="{C2ECEC9D-1A20-48BC-BD76-D18DDC125914}"/>
          </ac:spMkLst>
        </pc:spChg>
        <pc:grpChg chg="add mod modVis">
          <ac:chgData name="박 종주" userId="ee80f6e723cc3280" providerId="LiveId" clId="{7E105C1E-7F42-478E-A2DD-207BC0BAF171}" dt="2020-05-14T10:05:51.978" v="31359" actId="1076"/>
          <ac:grpSpMkLst>
            <pc:docMk/>
            <pc:sldMk cId="3142512081" sldId="724"/>
            <ac:grpSpMk id="13" creationId="{22EB682A-D754-4E0C-8F32-81E19D548C9C}"/>
          </ac:grpSpMkLst>
        </pc:grpChg>
        <pc:grpChg chg="add del mod">
          <ac:chgData name="박 종주" userId="ee80f6e723cc3280" providerId="LiveId" clId="{7E105C1E-7F42-478E-A2DD-207BC0BAF171}" dt="2020-05-07T05:33:41.265" v="13735" actId="165"/>
          <ac:grpSpMkLst>
            <pc:docMk/>
            <pc:sldMk cId="3142512081" sldId="724"/>
            <ac:grpSpMk id="26" creationId="{5AB8C270-1570-4762-9B34-633E4D2CF415}"/>
          </ac:grpSpMkLst>
        </pc:grpChg>
        <pc:graphicFrameChg chg="add mod modGraphic">
          <ac:chgData name="박 종주" userId="ee80f6e723cc3280" providerId="LiveId" clId="{7E105C1E-7F42-478E-A2DD-207BC0BAF171}" dt="2020-05-14T10:11:27.873" v="31474" actId="207"/>
          <ac:graphicFrameMkLst>
            <pc:docMk/>
            <pc:sldMk cId="3142512081" sldId="724"/>
            <ac:graphicFrameMk id="5" creationId="{5459364E-A87E-400F-9A1F-87F268ED3E71}"/>
          </ac:graphicFrameMkLst>
        </pc:graphicFrameChg>
        <pc:picChg chg="add del mod">
          <ac:chgData name="박 종주" userId="ee80f6e723cc3280" providerId="LiveId" clId="{7E105C1E-7F42-478E-A2DD-207BC0BAF171}" dt="2020-05-07T01:08:40.578" v="10770" actId="478"/>
          <ac:picMkLst>
            <pc:docMk/>
            <pc:sldMk cId="3142512081" sldId="724"/>
            <ac:picMk id="4" creationId="{2A331E1F-D0F3-410A-AFD3-D003480DF07D}"/>
          </ac:picMkLst>
        </pc:picChg>
        <pc:picChg chg="add mod ord modCrop">
          <ac:chgData name="박 종주" userId="ee80f6e723cc3280" providerId="LiveId" clId="{7E105C1E-7F42-478E-A2DD-207BC0BAF171}" dt="2020-05-12T07:11:07.822" v="20480" actId="732"/>
          <ac:picMkLst>
            <pc:docMk/>
            <pc:sldMk cId="3142512081" sldId="724"/>
            <ac:picMk id="4" creationId="{975BD696-6F27-4A50-BCA9-5E66A1421E09}"/>
          </ac:picMkLst>
        </pc:picChg>
        <pc:picChg chg="add del mod ord modCrop">
          <ac:chgData name="박 종주" userId="ee80f6e723cc3280" providerId="LiveId" clId="{7E105C1E-7F42-478E-A2DD-207BC0BAF171}" dt="2020-05-12T07:10:37.548" v="20472" actId="478"/>
          <ac:picMkLst>
            <pc:docMk/>
            <pc:sldMk cId="3142512081" sldId="724"/>
            <ac:picMk id="7" creationId="{FC415944-FACB-4B5A-B867-D9CE8584C080}"/>
          </ac:picMkLst>
        </pc:picChg>
      </pc:sldChg>
      <pc:sldChg chg="addSp delSp modSp new del mod">
        <pc:chgData name="박 종주" userId="ee80f6e723cc3280" providerId="LiveId" clId="{7E105C1E-7F42-478E-A2DD-207BC0BAF171}" dt="2020-05-06T04:42:54.881" v="4289" actId="47"/>
        <pc:sldMkLst>
          <pc:docMk/>
          <pc:sldMk cId="3352154633" sldId="725"/>
        </pc:sldMkLst>
        <pc:spChg chg="mod">
          <ac:chgData name="박 종주" userId="ee80f6e723cc3280" providerId="LiveId" clId="{7E105C1E-7F42-478E-A2DD-207BC0BAF171}" dt="2020-05-06T02:12:57.425" v="4015"/>
          <ac:spMkLst>
            <pc:docMk/>
            <pc:sldMk cId="3352154633" sldId="725"/>
            <ac:spMk id="2" creationId="{A1B1B33A-919B-43BC-9F6C-D65127090163}"/>
          </ac:spMkLst>
        </pc:spChg>
        <pc:spChg chg="del">
          <ac:chgData name="박 종주" userId="ee80f6e723cc3280" providerId="LiveId" clId="{7E105C1E-7F42-478E-A2DD-207BC0BAF171}" dt="2020-05-06T01:28:10.749" v="3946" actId="478"/>
          <ac:spMkLst>
            <pc:docMk/>
            <pc:sldMk cId="3352154633" sldId="725"/>
            <ac:spMk id="3" creationId="{34B24264-A505-4363-BFC9-01BAD06B576D}"/>
          </ac:spMkLst>
        </pc:spChg>
        <pc:picChg chg="add mod">
          <ac:chgData name="박 종주" userId="ee80f6e723cc3280" providerId="LiveId" clId="{7E105C1E-7F42-478E-A2DD-207BC0BAF171}" dt="2020-05-06T01:30:40.431" v="3986" actId="14100"/>
          <ac:picMkLst>
            <pc:docMk/>
            <pc:sldMk cId="3352154633" sldId="725"/>
            <ac:picMk id="4" creationId="{8DB225A4-D93D-4FC6-A523-82F34402D446}"/>
          </ac:picMkLst>
        </pc:picChg>
      </pc:sldChg>
      <pc:sldChg chg="new del">
        <pc:chgData name="박 종주" userId="ee80f6e723cc3280" providerId="LiveId" clId="{7E105C1E-7F42-478E-A2DD-207BC0BAF171}" dt="2020-05-06T01:31:04.570" v="3988" actId="47"/>
        <pc:sldMkLst>
          <pc:docMk/>
          <pc:sldMk cId="2949047593" sldId="726"/>
        </pc:sldMkLst>
      </pc:sldChg>
      <pc:sldChg chg="modSp add del mod">
        <pc:chgData name="박 종주" userId="ee80f6e723cc3280" providerId="LiveId" clId="{7E105C1E-7F42-478E-A2DD-207BC0BAF171}" dt="2020-05-06T04:42:54.881" v="4289" actId="47"/>
        <pc:sldMkLst>
          <pc:docMk/>
          <pc:sldMk cId="2958391422" sldId="726"/>
        </pc:sldMkLst>
        <pc:picChg chg="mod modCrop">
          <ac:chgData name="박 종주" userId="ee80f6e723cc3280" providerId="LiveId" clId="{7E105C1E-7F42-478E-A2DD-207BC0BAF171}" dt="2020-05-06T01:31:26.743" v="3991" actId="732"/>
          <ac:picMkLst>
            <pc:docMk/>
            <pc:sldMk cId="2958391422" sldId="726"/>
            <ac:picMk id="4" creationId="{8DB225A4-D93D-4FC6-A523-82F34402D446}"/>
          </ac:picMkLst>
        </pc:picChg>
      </pc:sldChg>
      <pc:sldChg chg="addSp delSp modSp new mod">
        <pc:chgData name="박 종주" userId="ee80f6e723cc3280" providerId="LiveId" clId="{7E105C1E-7F42-478E-A2DD-207BC0BAF171}" dt="2020-05-12T07:44:33.273" v="21502" actId="167"/>
        <pc:sldMkLst>
          <pc:docMk/>
          <pc:sldMk cId="1474661696" sldId="727"/>
        </pc:sldMkLst>
        <pc:spChg chg="mod">
          <ac:chgData name="박 종주" userId="ee80f6e723cc3280" providerId="LiveId" clId="{7E105C1E-7F42-478E-A2DD-207BC0BAF171}" dt="2020-05-06T02:20:49.406" v="4075" actId="20577"/>
          <ac:spMkLst>
            <pc:docMk/>
            <pc:sldMk cId="1474661696" sldId="727"/>
            <ac:spMk id="2" creationId="{F8B9B0CB-4D53-4EC8-BA53-C46960CEE873}"/>
          </ac:spMkLst>
        </pc:spChg>
        <pc:spChg chg="del">
          <ac:chgData name="박 종주" userId="ee80f6e723cc3280" providerId="LiveId" clId="{7E105C1E-7F42-478E-A2DD-207BC0BAF171}" dt="2020-05-06T02:18:55.787" v="4058" actId="478"/>
          <ac:spMkLst>
            <pc:docMk/>
            <pc:sldMk cId="1474661696" sldId="727"/>
            <ac:spMk id="3" creationId="{6376CC2C-192D-403B-A039-2F2C151F8715}"/>
          </ac:spMkLst>
        </pc:spChg>
        <pc:spChg chg="add del mod">
          <ac:chgData name="박 종주" userId="ee80f6e723cc3280" providerId="LiveId" clId="{7E105C1E-7F42-478E-A2DD-207BC0BAF171}" dt="2020-05-07T05:39:10.982" v="13818" actId="478"/>
          <ac:spMkLst>
            <pc:docMk/>
            <pc:sldMk cId="1474661696" sldId="727"/>
            <ac:spMk id="6" creationId="{215101F9-CFAF-4B8C-A1E7-2181C02A6337}"/>
          </ac:spMkLst>
        </pc:spChg>
        <pc:spChg chg="add mod">
          <ac:chgData name="박 종주" userId="ee80f6e723cc3280" providerId="LiveId" clId="{7E105C1E-7F42-478E-A2DD-207BC0BAF171}" dt="2020-05-06T08:56:37.190" v="10262" actId="1035"/>
          <ac:spMkLst>
            <pc:docMk/>
            <pc:sldMk cId="1474661696" sldId="727"/>
            <ac:spMk id="7" creationId="{F36A77D7-4C64-4E27-B6CE-6F93542F6350}"/>
          </ac:spMkLst>
        </pc:spChg>
        <pc:spChg chg="mod topLvl">
          <ac:chgData name="박 종주" userId="ee80f6e723cc3280" providerId="LiveId" clId="{7E105C1E-7F42-478E-A2DD-207BC0BAF171}" dt="2020-05-07T05:39:14.536" v="13819" actId="1076"/>
          <ac:spMkLst>
            <pc:docMk/>
            <pc:sldMk cId="1474661696" sldId="727"/>
            <ac:spMk id="14" creationId="{DEFFEC4A-54AE-4147-8DC6-E664A4765B8F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15" creationId="{95A6607C-3C7F-4E0C-9AA4-8FE4F09B9C8B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16" creationId="{1613EC07-5EF5-489F-94B4-208590E239AB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17" creationId="{68BE632F-3184-49E8-950B-B918ECBED709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18" creationId="{EB2F3511-F99C-4483-8C10-3A94F90C0883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19" creationId="{E1D98067-36EF-494B-A17B-F6AFE6F0CF2F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20" creationId="{BDCF9436-9558-4D0B-A88F-EB17E387E57E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21" creationId="{BEBC3925-EB65-49DA-B6B4-10877E3F873D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22" creationId="{BC480774-DD34-43C4-BBBF-35DB068D9E50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23" creationId="{F1964086-236F-46EA-9C78-31C6DB311311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24" creationId="{A6CB9F34-E68C-47E4-8E33-FDFC18DC4AED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25" creationId="{0E191A13-07AB-4CA9-A256-E00A2815CF55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26" creationId="{69C05674-67E7-4EA9-B751-0FB22518769F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27" creationId="{B91B1FB6-CD17-42CA-86DA-544ACC0EB163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28" creationId="{127B11B0-10E1-4DA7-8DE8-479B82C5D36B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29" creationId="{50C1C405-E5AC-4DA3-8F3A-2C35D4BB5022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30" creationId="{C5EB2DF9-BE8A-4D63-87F4-E660D2A29DE4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31" creationId="{2EF88E0B-7B71-4EB9-B0B3-20D788DAF936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32" creationId="{48D5862B-B639-4074-831F-5F759922DBA6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33" creationId="{42A65DBF-2E30-409F-AA0C-0231F0E50E36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34" creationId="{DDE8ECD9-B738-451C-B872-AC9D7FA443FC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35" creationId="{1D55B84E-6DC7-4366-9429-0D391DA135CF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36" creationId="{835689BA-6FE0-4786-9403-E710777AD6E4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37" creationId="{C4676411-A594-48A2-867D-565DE79F0949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38" creationId="{1C67A0F0-4DA6-4EE0-A268-501EAB7096E2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39" creationId="{35406E82-89DA-4899-AA8F-258BB994EE3B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40" creationId="{6ECC2189-C1A8-446B-9F9D-C552B8785FC4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41" creationId="{827F6CE1-738F-4CB5-9079-32E8E598A457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42" creationId="{9D0FC36C-9650-49BA-9A6D-BE3D9784C005}"/>
          </ac:spMkLst>
        </pc:spChg>
        <pc:spChg chg="del mod topLvl">
          <ac:chgData name="박 종주" userId="ee80f6e723cc3280" providerId="LiveId" clId="{7E105C1E-7F42-478E-A2DD-207BC0BAF171}" dt="2020-05-07T05:39:17.675" v="13820" actId="478"/>
          <ac:spMkLst>
            <pc:docMk/>
            <pc:sldMk cId="1474661696" sldId="727"/>
            <ac:spMk id="43" creationId="{9C036D77-E082-47EC-AFDC-C413A284C91A}"/>
          </ac:spMkLst>
        </pc:spChg>
        <pc:grpChg chg="add del mod">
          <ac:chgData name="박 종주" userId="ee80f6e723cc3280" providerId="LiveId" clId="{7E105C1E-7F42-478E-A2DD-207BC0BAF171}" dt="2020-05-07T05:39:07.871" v="13817" actId="165"/>
          <ac:grpSpMkLst>
            <pc:docMk/>
            <pc:sldMk cId="1474661696" sldId="727"/>
            <ac:grpSpMk id="13" creationId="{63EFC3E0-EAB4-41AB-AC58-AB0493A1806F}"/>
          </ac:grpSpMkLst>
        </pc:grpChg>
        <pc:graphicFrameChg chg="add mod modGraphic">
          <ac:chgData name="박 종주" userId="ee80f6e723cc3280" providerId="LiveId" clId="{7E105C1E-7F42-478E-A2DD-207BC0BAF171}" dt="2020-05-06T08:57:44.441" v="10352"/>
          <ac:graphicFrameMkLst>
            <pc:docMk/>
            <pc:sldMk cId="1474661696" sldId="727"/>
            <ac:graphicFrameMk id="5" creationId="{CF0403A3-359E-4ABB-8BC4-DAECE1E8BAAF}"/>
          </ac:graphicFrameMkLst>
        </pc:graphicFrameChg>
        <pc:picChg chg="add mod ord">
          <ac:chgData name="박 종주" userId="ee80f6e723cc3280" providerId="LiveId" clId="{7E105C1E-7F42-478E-A2DD-207BC0BAF171}" dt="2020-05-12T07:44:33.273" v="21502" actId="167"/>
          <ac:picMkLst>
            <pc:docMk/>
            <pc:sldMk cId="1474661696" sldId="727"/>
            <ac:picMk id="4" creationId="{6E6DCAEE-C09C-4632-ACB0-364258CD2F23}"/>
          </ac:picMkLst>
        </pc:picChg>
        <pc:picChg chg="add del mod">
          <ac:chgData name="박 종주" userId="ee80f6e723cc3280" providerId="LiveId" clId="{7E105C1E-7F42-478E-A2DD-207BC0BAF171}" dt="2020-05-07T01:40:18.219" v="10873" actId="478"/>
          <ac:picMkLst>
            <pc:docMk/>
            <pc:sldMk cId="1474661696" sldId="727"/>
            <ac:picMk id="4" creationId="{CE2BEB9F-1196-40C7-B9D0-3DD71025E01B}"/>
          </ac:picMkLst>
        </pc:picChg>
        <pc:picChg chg="add del mod modCrop">
          <ac:chgData name="박 종주" userId="ee80f6e723cc3280" providerId="LiveId" clId="{7E105C1E-7F42-478E-A2DD-207BC0BAF171}" dt="2020-05-12T07:44:14.779" v="21495" actId="478"/>
          <ac:picMkLst>
            <pc:docMk/>
            <pc:sldMk cId="1474661696" sldId="727"/>
            <ac:picMk id="8" creationId="{23290789-8268-4BA2-8215-A98716CB2BEB}"/>
          </ac:picMkLst>
        </pc:picChg>
        <pc:picChg chg="add del mod">
          <ac:chgData name="박 종주" userId="ee80f6e723cc3280" providerId="LiveId" clId="{7E105C1E-7F42-478E-A2DD-207BC0BAF171}" dt="2020-05-07T01:40:04.400" v="10866"/>
          <ac:picMkLst>
            <pc:docMk/>
            <pc:sldMk cId="1474661696" sldId="727"/>
            <ac:picMk id="9" creationId="{F056112F-EB41-4395-A87D-E5AB300BF1A2}"/>
          </ac:picMkLst>
        </pc:picChg>
        <pc:picChg chg="add mod">
          <ac:chgData name="박 종주" userId="ee80f6e723cc3280" providerId="LiveId" clId="{7E105C1E-7F42-478E-A2DD-207BC0BAF171}" dt="2020-05-07T01:39:59.539" v="10863" actId="571"/>
          <ac:picMkLst>
            <pc:docMk/>
            <pc:sldMk cId="1474661696" sldId="727"/>
            <ac:picMk id="10" creationId="{9580A087-7E39-4152-92B5-F22967D7742C}"/>
          </ac:picMkLst>
        </pc:picChg>
        <pc:picChg chg="add del mod ord">
          <ac:chgData name="박 종주" userId="ee80f6e723cc3280" providerId="LiveId" clId="{7E105C1E-7F42-478E-A2DD-207BC0BAF171}" dt="2020-05-12T07:44:13.162" v="21494" actId="478"/>
          <ac:picMkLst>
            <pc:docMk/>
            <pc:sldMk cId="1474661696" sldId="727"/>
            <ac:picMk id="12" creationId="{7236E0B2-D39A-4F9A-9AE5-B97621852259}"/>
          </ac:picMkLst>
        </pc:picChg>
      </pc:sldChg>
      <pc:sldChg chg="addSp delSp modSp new mod ord">
        <pc:chgData name="박 종주" userId="ee80f6e723cc3280" providerId="LiveId" clId="{7E105C1E-7F42-478E-A2DD-207BC0BAF171}" dt="2020-06-02T09:06:57.354" v="42309" actId="207"/>
        <pc:sldMkLst>
          <pc:docMk/>
          <pc:sldMk cId="1427033910" sldId="728"/>
        </pc:sldMkLst>
        <pc:spChg chg="mod">
          <ac:chgData name="박 종주" userId="ee80f6e723cc3280" providerId="LiveId" clId="{7E105C1E-7F42-478E-A2DD-207BC0BAF171}" dt="2020-05-06T02:25:25.289" v="4145" actId="6549"/>
          <ac:spMkLst>
            <pc:docMk/>
            <pc:sldMk cId="1427033910" sldId="728"/>
            <ac:spMk id="2" creationId="{D37CB4DA-5017-4B15-AEB7-AE46D32BFD21}"/>
          </ac:spMkLst>
        </pc:spChg>
        <pc:spChg chg="del">
          <ac:chgData name="박 종주" userId="ee80f6e723cc3280" providerId="LiveId" clId="{7E105C1E-7F42-478E-A2DD-207BC0BAF171}" dt="2020-05-06T02:19:39.686" v="4067" actId="478"/>
          <ac:spMkLst>
            <pc:docMk/>
            <pc:sldMk cId="1427033910" sldId="728"/>
            <ac:spMk id="3" creationId="{47B7FB47-0CB4-4235-A6B8-09C873477845}"/>
          </ac:spMkLst>
        </pc:spChg>
        <pc:spChg chg="add del mod">
          <ac:chgData name="박 종주" userId="ee80f6e723cc3280" providerId="LiveId" clId="{7E105C1E-7F42-478E-A2DD-207BC0BAF171}" dt="2020-05-07T05:37:57.147" v="13802" actId="478"/>
          <ac:spMkLst>
            <pc:docMk/>
            <pc:sldMk cId="1427033910" sldId="728"/>
            <ac:spMk id="6" creationId="{129F72B1-CC99-4CD0-A2A7-984B1A6691DF}"/>
          </ac:spMkLst>
        </pc:spChg>
        <pc:spChg chg="add del mod">
          <ac:chgData name="박 종주" userId="ee80f6e723cc3280" providerId="LiveId" clId="{7E105C1E-7F42-478E-A2DD-207BC0BAF171}" dt="2020-05-07T05:38:09.187" v="13804" actId="478"/>
          <ac:spMkLst>
            <pc:docMk/>
            <pc:sldMk cId="1427033910" sldId="728"/>
            <ac:spMk id="7" creationId="{64CE518E-DD76-42C5-AE7F-17BF054C1776}"/>
          </ac:spMkLst>
        </pc:spChg>
        <pc:spChg chg="add del mod">
          <ac:chgData name="박 종주" userId="ee80f6e723cc3280" providerId="LiveId" clId="{7E105C1E-7F42-478E-A2DD-207BC0BAF171}" dt="2020-05-12T07:32:53.250" v="21183" actId="478"/>
          <ac:spMkLst>
            <pc:docMk/>
            <pc:sldMk cId="1427033910" sldId="728"/>
            <ac:spMk id="7" creationId="{8EAA87B1-7D58-40F2-95D8-11BB338E3F61}"/>
          </ac:spMkLst>
        </pc:spChg>
        <pc:spChg chg="add del mod">
          <ac:chgData name="박 종주" userId="ee80f6e723cc3280" providerId="LiveId" clId="{7E105C1E-7F42-478E-A2DD-207BC0BAF171}" dt="2020-05-07T05:38:15.418" v="13806" actId="478"/>
          <ac:spMkLst>
            <pc:docMk/>
            <pc:sldMk cId="1427033910" sldId="728"/>
            <ac:spMk id="8" creationId="{823016AB-8FAE-4B9F-B942-89DF11949274}"/>
          </ac:spMkLst>
        </pc:spChg>
        <pc:spChg chg="add del mod">
          <ac:chgData name="박 종주" userId="ee80f6e723cc3280" providerId="LiveId" clId="{7E105C1E-7F42-478E-A2DD-207BC0BAF171}" dt="2020-05-07T05:38:22.880" v="13808" actId="478"/>
          <ac:spMkLst>
            <pc:docMk/>
            <pc:sldMk cId="1427033910" sldId="728"/>
            <ac:spMk id="9" creationId="{6D7317E3-8A39-47D8-A38B-A6CAB06EA1D0}"/>
          </ac:spMkLst>
        </pc:spChg>
        <pc:spChg chg="add del mod">
          <ac:chgData name="박 종주" userId="ee80f6e723cc3280" providerId="LiveId" clId="{7E105C1E-7F42-478E-A2DD-207BC0BAF171}" dt="2020-05-07T05:38:31.598" v="13810" actId="478"/>
          <ac:spMkLst>
            <pc:docMk/>
            <pc:sldMk cId="1427033910" sldId="728"/>
            <ac:spMk id="10" creationId="{31D72AE5-D848-4ACF-B8B2-FD74B449927F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11" creationId="{F8B60D0A-624F-41DD-BA35-8334D545EF90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12" creationId="{3A4A375B-975B-4009-9B99-EC7C6B881478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13" creationId="{DE0B7809-78A3-47F8-A315-B751A28CCA40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14" creationId="{65168901-EEFF-4ECD-AD49-FE44CE4540DB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15" creationId="{7FF4637D-0F69-43C8-B7C6-33C499E367D6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16" creationId="{DDF1D8E1-60D2-4434-B43A-805F42CE1C1B}"/>
          </ac:spMkLst>
        </pc:spChg>
        <pc:spChg chg="mod topLvl">
          <ac:chgData name="박 종주" userId="ee80f6e723cc3280" providerId="LiveId" clId="{7E105C1E-7F42-478E-A2DD-207BC0BAF171}" dt="2020-05-12T07:36:07.810" v="21308" actId="20577"/>
          <ac:spMkLst>
            <pc:docMk/>
            <pc:sldMk cId="1427033910" sldId="728"/>
            <ac:spMk id="16" creationId="{E0FCF841-1EA3-4B0A-8BDC-8E20B3A4F3F6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17" creationId="{FEC43142-C13C-49C3-B4E7-5EE14730287B}"/>
          </ac:spMkLst>
        </pc:spChg>
        <pc:spChg chg="mod topLvl">
          <ac:chgData name="박 종주" userId="ee80f6e723cc3280" providerId="LiveId" clId="{7E105C1E-7F42-478E-A2DD-207BC0BAF171}" dt="2020-05-12T07:36:09.959" v="21310" actId="20577"/>
          <ac:spMkLst>
            <pc:docMk/>
            <pc:sldMk cId="1427033910" sldId="728"/>
            <ac:spMk id="17" creationId="{FF0B1DFB-6D8C-4CB4-A1DE-213C96F85299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18" creationId="{9BB6CE96-ABEB-49C6-AC1E-CE22B2A3D6CE}"/>
          </ac:spMkLst>
        </pc:spChg>
        <pc:spChg chg="mod topLvl">
          <ac:chgData name="박 종주" userId="ee80f6e723cc3280" providerId="LiveId" clId="{7E105C1E-7F42-478E-A2DD-207BC0BAF171}" dt="2020-05-12T07:36:39.159" v="21314" actId="20577"/>
          <ac:spMkLst>
            <pc:docMk/>
            <pc:sldMk cId="1427033910" sldId="728"/>
            <ac:spMk id="18" creationId="{CA81A42B-1B88-4234-97FE-1E8122840C67}"/>
          </ac:spMkLst>
        </pc:spChg>
        <pc:spChg chg="mod topLvl">
          <ac:chgData name="박 종주" userId="ee80f6e723cc3280" providerId="LiveId" clId="{7E105C1E-7F42-478E-A2DD-207BC0BAF171}" dt="2020-05-12T07:36:41.929" v="21316" actId="20577"/>
          <ac:spMkLst>
            <pc:docMk/>
            <pc:sldMk cId="1427033910" sldId="728"/>
            <ac:spMk id="19" creationId="{4303D868-C85E-43F6-B3E7-FACD7C9B619E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19" creationId="{E4E992F4-13E0-4492-B079-3914412EC5D1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20" creationId="{A7061EDD-233F-45CA-BFA7-FD02F595BA73}"/>
          </ac:spMkLst>
        </pc:spChg>
        <pc:spChg chg="mod ord topLvl">
          <ac:chgData name="박 종주" userId="ee80f6e723cc3280" providerId="LiveId" clId="{7E105C1E-7F42-478E-A2DD-207BC0BAF171}" dt="2020-06-02T09:06:05.851" v="42199" actId="1076"/>
          <ac:spMkLst>
            <pc:docMk/>
            <pc:sldMk cId="1427033910" sldId="728"/>
            <ac:spMk id="20" creationId="{C508F20F-0BE7-420C-A1BD-ED9F51AADFEE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21" creationId="{2BDD6119-73CD-45E9-8AE4-BBFB71D3A14D}"/>
          </ac:spMkLst>
        </pc:spChg>
        <pc:spChg chg="add mod">
          <ac:chgData name="박 종주" userId="ee80f6e723cc3280" providerId="LiveId" clId="{7E105C1E-7F42-478E-A2DD-207BC0BAF171}" dt="2020-05-12T07:35:30.504" v="21235" actId="571"/>
          <ac:spMkLst>
            <pc:docMk/>
            <pc:sldMk cId="1427033910" sldId="728"/>
            <ac:spMk id="21" creationId="{669AEB02-D556-473B-AC30-6D28DCBEC09F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21" creationId="{87A9886C-92F2-461B-898B-A11F4E3FF104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22" creationId="{62CF94FE-749B-4993-8D18-F336074DFBD3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22" creationId="{902C4E61-E792-446E-9554-5FC1A418A96A}"/>
          </ac:spMkLst>
        </pc:spChg>
        <pc:spChg chg="add del mod">
          <ac:chgData name="박 종주" userId="ee80f6e723cc3280" providerId="LiveId" clId="{7E105C1E-7F42-478E-A2DD-207BC0BAF171}" dt="2020-05-12T08:01:22.914" v="22043" actId="478"/>
          <ac:spMkLst>
            <pc:docMk/>
            <pc:sldMk cId="1427033910" sldId="728"/>
            <ac:spMk id="22" creationId="{B0CE9819-927C-4FD7-A229-E661E2B5CDD4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23" creationId="{BE0E137B-4861-47DA-8DF7-9DD7F5549F80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23" creationId="{DD619DCA-178D-48FE-8657-4CA333B7785D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24" creationId="{4871DC7F-50F9-4699-8921-72CF6708110F}"/>
          </ac:spMkLst>
        </pc:spChg>
        <pc:spChg chg="add del mod">
          <ac:chgData name="박 종주" userId="ee80f6e723cc3280" providerId="LiveId" clId="{7E105C1E-7F42-478E-A2DD-207BC0BAF171}" dt="2020-05-06T08:28:43" v="9603" actId="478"/>
          <ac:spMkLst>
            <pc:docMk/>
            <pc:sldMk cId="1427033910" sldId="728"/>
            <ac:spMk id="24" creationId="{BE76C1AC-BC0C-47D0-BD92-7D53D47D5B39}"/>
          </ac:spMkLst>
        </pc:spChg>
        <pc:spChg chg="add mod">
          <ac:chgData name="박 종주" userId="ee80f6e723cc3280" providerId="LiveId" clId="{7E105C1E-7F42-478E-A2DD-207BC0BAF171}" dt="2020-05-12T07:26:56.504" v="21175" actId="1038"/>
          <ac:spMkLst>
            <pc:docMk/>
            <pc:sldMk cId="1427033910" sldId="728"/>
            <ac:spMk id="25" creationId="{28A2A331-9335-4C1E-95EE-30548C791FDE}"/>
          </ac:spMkLst>
        </pc:spChg>
        <pc:spChg chg="add mod">
          <ac:chgData name="박 종주" userId="ee80f6e723cc3280" providerId="LiveId" clId="{7E105C1E-7F42-478E-A2DD-207BC0BAF171}" dt="2020-05-06T08:24:56.351" v="9383" actId="14100"/>
          <ac:spMkLst>
            <pc:docMk/>
            <pc:sldMk cId="1427033910" sldId="728"/>
            <ac:spMk id="26" creationId="{B7359B87-103A-46B2-AF33-E6F90A615413}"/>
          </ac:spMkLst>
        </pc:spChg>
        <pc:spChg chg="add del mod">
          <ac:chgData name="박 종주" userId="ee80f6e723cc3280" providerId="LiveId" clId="{7E105C1E-7F42-478E-A2DD-207BC0BAF171}" dt="2020-05-06T08:34:54.152" v="9671" actId="478"/>
          <ac:spMkLst>
            <pc:docMk/>
            <pc:sldMk cId="1427033910" sldId="728"/>
            <ac:spMk id="27" creationId="{551BDD10-63F6-4610-B0E2-9DC03DE4603B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27" creationId="{69F666B2-4B4A-4C8B-AA5D-9C56E51B6F9B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28" creationId="{B0725C2B-5C4B-4218-BEBA-4F8DD0994801}"/>
          </ac:spMkLst>
        </pc:spChg>
        <pc:spChg chg="add del mod">
          <ac:chgData name="박 종주" userId="ee80f6e723cc3280" providerId="LiveId" clId="{7E105C1E-7F42-478E-A2DD-207BC0BAF171}" dt="2020-05-06T08:36:12.844" v="9788" actId="478"/>
          <ac:spMkLst>
            <pc:docMk/>
            <pc:sldMk cId="1427033910" sldId="728"/>
            <ac:spMk id="28" creationId="{C3A0426F-A95C-4EA5-B1E3-DEE387EC0D51}"/>
          </ac:spMkLst>
        </pc:spChg>
        <pc:spChg chg="add mod">
          <ac:chgData name="박 종주" userId="ee80f6e723cc3280" providerId="LiveId" clId="{7E105C1E-7F42-478E-A2DD-207BC0BAF171}" dt="2020-05-06T08:35:16.024" v="9684" actId="14100"/>
          <ac:spMkLst>
            <pc:docMk/>
            <pc:sldMk cId="1427033910" sldId="728"/>
            <ac:spMk id="29" creationId="{D10EF550-E99F-44B1-9EFB-AF6AABC2667B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30" creationId="{C2ADEB4B-F95F-4B92-8E6D-88FC077169BA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31" creationId="{6B9D6411-C3FB-4B68-99E6-E99AB9C2577E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32" creationId="{AE989F60-4E25-4D0B-94A1-AA4BC47C9C23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33" creationId="{15B6B006-08F8-4783-A072-49C2BCC40EE9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34" creationId="{0E138DCE-873F-48DE-9533-C892A0C04A2A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35" creationId="{5F565362-A106-4D19-AA39-A4D59C9008F0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36" creationId="{A55817A5-05A8-4FAD-9C05-43F58A1044FA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37" creationId="{3D30712D-D591-4F93-9979-0CC24364AA9C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38" creationId="{F2FC24B1-F523-4FF2-B32D-87B1028D1175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39" creationId="{3B7AC255-3054-405B-B0B0-64F59128EDC9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40" creationId="{64810C7A-DF2C-4E2E-B3B5-8A1ECFBF10F0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41" creationId="{DE05D620-D847-4BE4-837B-3175A23A9A7F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42" creationId="{CA80828D-A8E9-45C6-84F2-E0E2D3C95FF6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43" creationId="{33EC4871-1EE4-49B4-9D00-7D4B3BF64F23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44" creationId="{BD67BAAC-8A1E-48FB-BA26-3D15DF4D09C2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45" creationId="{145FE21B-6CA9-4B9A-A5D7-4565E2F611B6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46" creationId="{D608BB97-6FEB-466E-AB51-923F988FE3AD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47" creationId="{39D7AE46-CAFD-4F47-9143-9560275723F6}"/>
          </ac:spMkLst>
        </pc:spChg>
        <pc:spChg chg="del mod topLvl">
          <ac:chgData name="박 종주" userId="ee80f6e723cc3280" providerId="LiveId" clId="{7E105C1E-7F42-478E-A2DD-207BC0BAF171}" dt="2020-05-07T05:38:42.835" v="13812" actId="478"/>
          <ac:spMkLst>
            <pc:docMk/>
            <pc:sldMk cId="1427033910" sldId="728"/>
            <ac:spMk id="48" creationId="{F0E6C97B-6BFA-4EDF-9AA4-AB5A4FB37C3E}"/>
          </ac:spMkLst>
        </pc:spChg>
        <pc:grpChg chg="add del mod">
          <ac:chgData name="박 종주" userId="ee80f6e723cc3280" providerId="LiveId" clId="{7E105C1E-7F42-478E-A2DD-207BC0BAF171}" dt="2020-05-07T05:37:54.421" v="13801" actId="165"/>
          <ac:grpSpMkLst>
            <pc:docMk/>
            <pc:sldMk cId="1427033910" sldId="728"/>
            <ac:grpSpMk id="15" creationId="{F723FCBA-1D43-412A-8195-B2F04E9E4CBB}"/>
          </ac:grpSpMkLst>
        </pc:grpChg>
        <pc:graphicFrameChg chg="add mod modGraphic">
          <ac:chgData name="박 종주" userId="ee80f6e723cc3280" providerId="LiveId" clId="{7E105C1E-7F42-478E-A2DD-207BC0BAF171}" dt="2020-06-02T09:06:57.354" v="42309" actId="207"/>
          <ac:graphicFrameMkLst>
            <pc:docMk/>
            <pc:sldMk cId="1427033910" sldId="728"/>
            <ac:graphicFrameMk id="5" creationId="{691E3FBE-5011-497C-A69E-57C6355CBCDF}"/>
          </ac:graphicFrameMkLst>
        </pc:graphicFrameChg>
        <pc:picChg chg="add mod ord modCrop">
          <ac:chgData name="박 종주" userId="ee80f6e723cc3280" providerId="LiveId" clId="{7E105C1E-7F42-478E-A2DD-207BC0BAF171}" dt="2020-05-12T07:35:02.090" v="21222" actId="167"/>
          <ac:picMkLst>
            <pc:docMk/>
            <pc:sldMk cId="1427033910" sldId="728"/>
            <ac:picMk id="4" creationId="{B291548F-67F6-4BC7-8420-26D0AACFC6E5}"/>
          </ac:picMkLst>
        </pc:picChg>
        <pc:picChg chg="add del mod">
          <ac:chgData name="박 종주" userId="ee80f6e723cc3280" providerId="LiveId" clId="{7E105C1E-7F42-478E-A2DD-207BC0BAF171}" dt="2020-05-07T01:37:15.882" v="10807" actId="478"/>
          <ac:picMkLst>
            <pc:docMk/>
            <pc:sldMk cId="1427033910" sldId="728"/>
            <ac:picMk id="4" creationId="{E5122FD2-6C35-465E-A640-DDB043E5A499}"/>
          </ac:picMkLst>
        </pc:picChg>
        <pc:picChg chg="add del mod">
          <ac:chgData name="박 종주" userId="ee80f6e723cc3280" providerId="LiveId" clId="{7E105C1E-7F42-478E-A2DD-207BC0BAF171}" dt="2020-05-12T07:34:42.728" v="21220" actId="478"/>
          <ac:picMkLst>
            <pc:docMk/>
            <pc:sldMk cId="1427033910" sldId="728"/>
            <ac:picMk id="6" creationId="{3F5E17D5-8C71-479F-BB0C-9E740CF92E55}"/>
          </ac:picMkLst>
        </pc:picChg>
        <pc:picChg chg="add del mod modCrop">
          <ac:chgData name="박 종주" userId="ee80f6e723cc3280" providerId="LiveId" clId="{7E105C1E-7F42-478E-A2DD-207BC0BAF171}" dt="2020-06-02T09:06:00.629" v="42198" actId="478"/>
          <ac:picMkLst>
            <pc:docMk/>
            <pc:sldMk cId="1427033910" sldId="728"/>
            <ac:picMk id="8" creationId="{A6D0A037-25A0-4C8E-B722-1451A61926AC}"/>
          </ac:picMkLst>
        </pc:picChg>
        <pc:picChg chg="add del mod ord">
          <ac:chgData name="박 종주" userId="ee80f6e723cc3280" providerId="LiveId" clId="{7E105C1E-7F42-478E-A2DD-207BC0BAF171}" dt="2020-05-12T07:26:22.271" v="21151" actId="478"/>
          <ac:picMkLst>
            <pc:docMk/>
            <pc:sldMk cId="1427033910" sldId="728"/>
            <ac:picMk id="11" creationId="{DA8EB50D-62CE-42FF-931E-E8FBA6F3A21D}"/>
          </ac:picMkLst>
        </pc:picChg>
      </pc:sldChg>
      <pc:sldChg chg="addSp delSp modSp add mod">
        <pc:chgData name="박 종주" userId="ee80f6e723cc3280" providerId="LiveId" clId="{7E105C1E-7F42-478E-A2DD-207BC0BAF171}" dt="2020-05-12T07:43:49.151" v="21493" actId="478"/>
        <pc:sldMkLst>
          <pc:docMk/>
          <pc:sldMk cId="1525398718" sldId="729"/>
        </pc:sldMkLst>
        <pc:spChg chg="mod">
          <ac:chgData name="박 종주" userId="ee80f6e723cc3280" providerId="LiveId" clId="{7E105C1E-7F42-478E-A2DD-207BC0BAF171}" dt="2020-05-06T08:56:04.384" v="10258"/>
          <ac:spMkLst>
            <pc:docMk/>
            <pc:sldMk cId="1525398718" sldId="729"/>
            <ac:spMk id="2" creationId="{D37CB4DA-5017-4B15-AEB7-AE46D32BFD21}"/>
          </ac:spMkLst>
        </pc:spChg>
        <pc:spChg chg="add del mod">
          <ac:chgData name="박 종주" userId="ee80f6e723cc3280" providerId="LiveId" clId="{7E105C1E-7F42-478E-A2DD-207BC0BAF171}" dt="2020-05-07T05:38:49.074" v="13813" actId="478"/>
          <ac:spMkLst>
            <pc:docMk/>
            <pc:sldMk cId="1525398718" sldId="729"/>
            <ac:spMk id="5" creationId="{FD081FE4-9442-4C8A-AAD3-7514EF9A8227}"/>
          </ac:spMkLst>
        </pc:spChg>
        <pc:spChg chg="add mod">
          <ac:chgData name="박 종주" userId="ee80f6e723cc3280" providerId="LiveId" clId="{7E105C1E-7F42-478E-A2DD-207BC0BAF171}" dt="2020-05-06T08:29:05.742" v="9606"/>
          <ac:spMkLst>
            <pc:docMk/>
            <pc:sldMk cId="1525398718" sldId="729"/>
            <ac:spMk id="6" creationId="{B2A125AE-84D4-4DBD-AAF8-227C7E9A2683}"/>
          </ac:spMkLst>
        </pc:spChg>
        <pc:spChg chg="mod topLvl">
          <ac:chgData name="박 종주" userId="ee80f6e723cc3280" providerId="LiveId" clId="{7E105C1E-7F42-478E-A2DD-207BC0BAF171}" dt="2020-05-07T05:38:55.746" v="13815" actId="1076"/>
          <ac:spMkLst>
            <pc:docMk/>
            <pc:sldMk cId="1525398718" sldId="729"/>
            <ac:spMk id="11" creationId="{3146F071-A562-46B6-B332-AF46747D5612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12" creationId="{20E0606D-12B7-4BB3-9AB4-FEFB5FF905EC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13" creationId="{7BA18384-042F-4764-ADA9-E13769DFE130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14" creationId="{DC831FEE-08AF-4760-BA3E-C13C5C090588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15" creationId="{A8C0AC09-4EA5-4D71-B6B9-C5D35CDCF3EB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16" creationId="{95FFCEC2-3569-4CE3-9D4C-EC12A7C0F2CE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17" creationId="{A5AFF93D-6EF9-425B-9186-AC3F4E36C48C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18" creationId="{F131AF1F-621D-4463-8076-3DA23170ACFE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19" creationId="{BEF8D573-6089-49F2-8240-C11D01E1D6A6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20" creationId="{43603443-B85D-4C42-99F0-A8C5658E42FC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21" creationId="{C9E56BEC-F950-4A6C-81C6-422AD1BFAB99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22" creationId="{34F2F001-5699-494F-84B2-E35073766EF2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23" creationId="{6798537A-CCA4-4A47-81FC-A656C85D2B70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24" creationId="{D352653E-04F5-4E8F-8332-A13D40E77920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25" creationId="{08A6E481-8B85-4A1E-A216-0A208B59638C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26" creationId="{153D6C23-EA66-4B6C-ABA4-60955CC9AAA6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27" creationId="{61F9ABEF-8694-40B5-BAB9-EFDBA6BB8A1B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28" creationId="{7359C299-0976-4841-8D44-1D7B401CCA27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29" creationId="{ED8ED04A-4644-4877-95B9-373B91EF91CA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30" creationId="{D495E8A0-455D-4B7B-98B9-C93DD8443D01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31" creationId="{EEA02A19-B307-41CF-8C87-603EE17A23E6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32" creationId="{599C59C3-03F7-4E5D-AEB5-E515D2EAE32C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33" creationId="{D7074C47-0E70-4959-89C3-166F2D235350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34" creationId="{B74DE34C-6445-4A06-948E-DBAE1B87B291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35" creationId="{1845B6DE-1A03-4ACD-9AF7-504ED013231F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36" creationId="{92064C46-903C-4038-8DE4-7480B816BB9A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37" creationId="{60170556-9735-4F91-B69B-6ADA403C7246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38" creationId="{F5565F60-566E-48CC-9604-0F5ACA870439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39" creationId="{01B5AED7-A72B-46F8-ADB7-22CCF6625832}"/>
          </ac:spMkLst>
        </pc:spChg>
        <pc:spChg chg="del mod topLvl">
          <ac:chgData name="박 종주" userId="ee80f6e723cc3280" providerId="LiveId" clId="{7E105C1E-7F42-478E-A2DD-207BC0BAF171}" dt="2020-05-07T05:38:58.731" v="13816" actId="478"/>
          <ac:spMkLst>
            <pc:docMk/>
            <pc:sldMk cId="1525398718" sldId="729"/>
            <ac:spMk id="40" creationId="{3E917601-61C7-411B-8779-3ED90124D25A}"/>
          </ac:spMkLst>
        </pc:spChg>
        <pc:grpChg chg="add del mod">
          <ac:chgData name="박 종주" userId="ee80f6e723cc3280" providerId="LiveId" clId="{7E105C1E-7F42-478E-A2DD-207BC0BAF171}" dt="2020-05-07T05:38:52.055" v="13814" actId="165"/>
          <ac:grpSpMkLst>
            <pc:docMk/>
            <pc:sldMk cId="1525398718" sldId="729"/>
            <ac:grpSpMk id="10" creationId="{EDC14D62-3D7B-49FC-BF65-B9637DFA2017}"/>
          </ac:grpSpMkLst>
        </pc:grpChg>
        <pc:graphicFrameChg chg="add del mod">
          <ac:chgData name="박 종주" userId="ee80f6e723cc3280" providerId="LiveId" clId="{7E105C1E-7F42-478E-A2DD-207BC0BAF171}" dt="2020-05-06T08:29:43.110" v="9612"/>
          <ac:graphicFrameMkLst>
            <pc:docMk/>
            <pc:sldMk cId="1525398718" sldId="729"/>
            <ac:graphicFrameMk id="7" creationId="{AC99BFE6-3AF8-4F5D-8AD2-471AECF2FA91}"/>
          </ac:graphicFrameMkLst>
        </pc:graphicFrameChg>
        <pc:graphicFrameChg chg="add mod modGraphic">
          <ac:chgData name="박 종주" userId="ee80f6e723cc3280" providerId="LiveId" clId="{7E105C1E-7F42-478E-A2DD-207BC0BAF171}" dt="2020-05-06T08:36:56.604" v="9835"/>
          <ac:graphicFrameMkLst>
            <pc:docMk/>
            <pc:sldMk cId="1525398718" sldId="729"/>
            <ac:graphicFrameMk id="8" creationId="{A74DC4D9-330D-4872-B56A-3CCD7F941D96}"/>
          </ac:graphicFrameMkLst>
        </pc:graphicFrameChg>
        <pc:picChg chg="add del mod">
          <ac:chgData name="박 종주" userId="ee80f6e723cc3280" providerId="LiveId" clId="{7E105C1E-7F42-478E-A2DD-207BC0BAF171}" dt="2020-05-07T01:38:12.050" v="10826" actId="478"/>
          <ac:picMkLst>
            <pc:docMk/>
            <pc:sldMk cId="1525398718" sldId="729"/>
            <ac:picMk id="3" creationId="{663066DF-71D7-4BFE-BAB7-1E2DE120AE91}"/>
          </ac:picMkLst>
        </pc:picChg>
        <pc:picChg chg="add mod ord">
          <ac:chgData name="박 종주" userId="ee80f6e723cc3280" providerId="LiveId" clId="{7E105C1E-7F42-478E-A2DD-207BC0BAF171}" dt="2020-05-12T07:43:44.808" v="21492" actId="167"/>
          <ac:picMkLst>
            <pc:docMk/>
            <pc:sldMk cId="1525398718" sldId="729"/>
            <ac:picMk id="4" creationId="{0837132D-6428-4059-8BA3-C8F1975BD638}"/>
          </ac:picMkLst>
        </pc:picChg>
        <pc:picChg chg="del">
          <ac:chgData name="박 종주" userId="ee80f6e723cc3280" providerId="LiveId" clId="{7E105C1E-7F42-478E-A2DD-207BC0BAF171}" dt="2020-05-06T02:26:03.010" v="4146" actId="478"/>
          <ac:picMkLst>
            <pc:docMk/>
            <pc:sldMk cId="1525398718" sldId="729"/>
            <ac:picMk id="4" creationId="{E5122FD2-6C35-465E-A640-DDB043E5A499}"/>
          </ac:picMkLst>
        </pc:picChg>
        <pc:picChg chg="add del mod ord">
          <ac:chgData name="박 종주" userId="ee80f6e723cc3280" providerId="LiveId" clId="{7E105C1E-7F42-478E-A2DD-207BC0BAF171}" dt="2020-05-12T07:43:26.867" v="21485" actId="478"/>
          <ac:picMkLst>
            <pc:docMk/>
            <pc:sldMk cId="1525398718" sldId="729"/>
            <ac:picMk id="7" creationId="{400779CC-6BFE-434F-B072-EE033FFA1FF3}"/>
          </ac:picMkLst>
        </pc:picChg>
        <pc:picChg chg="add del mod">
          <ac:chgData name="박 종주" userId="ee80f6e723cc3280" providerId="LiveId" clId="{7E105C1E-7F42-478E-A2DD-207BC0BAF171}" dt="2020-05-12T07:43:49.151" v="21493" actId="478"/>
          <ac:picMkLst>
            <pc:docMk/>
            <pc:sldMk cId="1525398718" sldId="729"/>
            <ac:picMk id="9" creationId="{96BA3AB9-E606-4415-A16B-36D52C7A4AC8}"/>
          </ac:picMkLst>
        </pc:picChg>
      </pc:sldChg>
      <pc:sldChg chg="addSp delSp modSp add del mod">
        <pc:chgData name="박 종주" userId="ee80f6e723cc3280" providerId="LiveId" clId="{7E105C1E-7F42-478E-A2DD-207BC0BAF171}" dt="2020-06-02T07:38:44.263" v="36922" actId="47"/>
        <pc:sldMkLst>
          <pc:docMk/>
          <pc:sldMk cId="4056398587" sldId="730"/>
        </pc:sldMkLst>
        <pc:spChg chg="mod">
          <ac:chgData name="박 종주" userId="ee80f6e723cc3280" providerId="LiveId" clId="{7E105C1E-7F42-478E-A2DD-207BC0BAF171}" dt="2020-05-12T07:21:33.887" v="20972"/>
          <ac:spMkLst>
            <pc:docMk/>
            <pc:sldMk cId="4056398587" sldId="730"/>
            <ac:spMk id="2" creationId="{99ED8F1A-537D-4E06-9A32-59CE4F02AADA}"/>
          </ac:spMkLst>
        </pc:spChg>
        <pc:spChg chg="add del mod">
          <ac:chgData name="박 종주" userId="ee80f6e723cc3280" providerId="LiveId" clId="{7E105C1E-7F42-478E-A2DD-207BC0BAF171}" dt="2020-05-12T07:13:28.698" v="20498" actId="478"/>
          <ac:spMkLst>
            <pc:docMk/>
            <pc:sldMk cId="4056398587" sldId="730"/>
            <ac:spMk id="4" creationId="{ED3E70BE-3C70-40A4-B342-4E683CC1DDF6}"/>
          </ac:spMkLst>
        </pc:spChg>
        <pc:spChg chg="add del mod">
          <ac:chgData name="박 종주" userId="ee80f6e723cc3280" providerId="LiveId" clId="{7E105C1E-7F42-478E-A2DD-207BC0BAF171}" dt="2020-05-06T02:37:00.938" v="4216"/>
          <ac:spMkLst>
            <pc:docMk/>
            <pc:sldMk cId="4056398587" sldId="730"/>
            <ac:spMk id="5" creationId="{B59AE6C0-B2C9-4134-AFD4-628BCA3EA40B}"/>
          </ac:spMkLst>
        </pc:spChg>
        <pc:spChg chg="add mod">
          <ac:chgData name="박 종주" userId="ee80f6e723cc3280" providerId="LiveId" clId="{7E105C1E-7F42-478E-A2DD-207BC0BAF171}" dt="2020-05-12T07:16:10.951" v="20515" actId="164"/>
          <ac:spMkLst>
            <pc:docMk/>
            <pc:sldMk cId="4056398587" sldId="730"/>
            <ac:spMk id="7" creationId="{51136DE7-B7B6-4DE2-85D6-1116007B48B4}"/>
          </ac:spMkLst>
        </pc:spChg>
        <pc:spChg chg="mod topLvl">
          <ac:chgData name="박 종주" userId="ee80f6e723cc3280" providerId="LiveId" clId="{7E105C1E-7F42-478E-A2DD-207BC0BAF171}" dt="2020-05-12T07:18:48.097" v="20625" actId="1076"/>
          <ac:spMkLst>
            <pc:docMk/>
            <pc:sldMk cId="4056398587" sldId="730"/>
            <ac:spMk id="11" creationId="{764A46CC-0ED1-4C26-8CD2-28C67504BD4B}"/>
          </ac:spMkLst>
        </pc:spChg>
        <pc:spChg chg="mod topLvl">
          <ac:chgData name="박 종주" userId="ee80f6e723cc3280" providerId="LiveId" clId="{7E105C1E-7F42-478E-A2DD-207BC0BAF171}" dt="2020-05-12T07:18:50.460" v="20629" actId="1035"/>
          <ac:spMkLst>
            <pc:docMk/>
            <pc:sldMk cId="4056398587" sldId="730"/>
            <ac:spMk id="12" creationId="{312BA06A-540E-4955-852D-1B7D6330CBD4}"/>
          </ac:spMkLst>
        </pc:spChg>
        <pc:spChg chg="mod topLvl">
          <ac:chgData name="박 종주" userId="ee80f6e723cc3280" providerId="LiveId" clId="{7E105C1E-7F42-478E-A2DD-207BC0BAF171}" dt="2020-05-12T07:18:38.157" v="20621" actId="1076"/>
          <ac:spMkLst>
            <pc:docMk/>
            <pc:sldMk cId="4056398587" sldId="730"/>
            <ac:spMk id="13" creationId="{24F4FB46-0973-46F0-A5BB-80C7627451AE}"/>
          </ac:spMkLst>
        </pc:spChg>
        <pc:spChg chg="mod topLvl">
          <ac:chgData name="박 종주" userId="ee80f6e723cc3280" providerId="LiveId" clId="{7E105C1E-7F42-478E-A2DD-207BC0BAF171}" dt="2020-05-12T07:19:01.937" v="20630" actId="1076"/>
          <ac:spMkLst>
            <pc:docMk/>
            <pc:sldMk cId="4056398587" sldId="730"/>
            <ac:spMk id="14" creationId="{C316547B-DB76-480D-9131-165709C7CD8E}"/>
          </ac:spMkLst>
        </pc:spChg>
        <pc:spChg chg="mod topLvl">
          <ac:chgData name="박 종주" userId="ee80f6e723cc3280" providerId="LiveId" clId="{7E105C1E-7F42-478E-A2DD-207BC0BAF171}" dt="2020-05-12T07:19:04.947" v="20631" actId="1076"/>
          <ac:spMkLst>
            <pc:docMk/>
            <pc:sldMk cId="4056398587" sldId="730"/>
            <ac:spMk id="15" creationId="{F59EFA8C-C87E-4EC1-8ACB-59DC0FBDDC34}"/>
          </ac:spMkLst>
        </pc:spChg>
        <pc:spChg chg="mod topLvl">
          <ac:chgData name="박 종주" userId="ee80f6e723cc3280" providerId="LiveId" clId="{7E105C1E-7F42-478E-A2DD-207BC0BAF171}" dt="2020-05-12T07:19:12.445" v="20632" actId="1076"/>
          <ac:spMkLst>
            <pc:docMk/>
            <pc:sldMk cId="4056398587" sldId="730"/>
            <ac:spMk id="16" creationId="{D43AA7B5-ED8D-44D0-A7C4-E10CB4C2DE8F}"/>
          </ac:spMkLst>
        </pc:spChg>
        <pc:spChg chg="mod topLvl">
          <ac:chgData name="박 종주" userId="ee80f6e723cc3280" providerId="LiveId" clId="{7E105C1E-7F42-478E-A2DD-207BC0BAF171}" dt="2020-05-12T07:19:22.116" v="20633" actId="1076"/>
          <ac:spMkLst>
            <pc:docMk/>
            <pc:sldMk cId="4056398587" sldId="730"/>
            <ac:spMk id="17" creationId="{62C09265-D2AD-41B9-B915-E6CC20B7FFB4}"/>
          </ac:spMkLst>
        </pc:spChg>
        <pc:spChg chg="mod topLvl">
          <ac:chgData name="박 종주" userId="ee80f6e723cc3280" providerId="LiveId" clId="{7E105C1E-7F42-478E-A2DD-207BC0BAF171}" dt="2020-05-12T07:19:29.706" v="20634" actId="1076"/>
          <ac:spMkLst>
            <pc:docMk/>
            <pc:sldMk cId="4056398587" sldId="730"/>
            <ac:spMk id="18" creationId="{2F956EC7-D277-42AF-B189-DE2F3BBC8A10}"/>
          </ac:spMkLst>
        </pc:spChg>
        <pc:spChg chg="mod topLvl">
          <ac:chgData name="박 종주" userId="ee80f6e723cc3280" providerId="LiveId" clId="{7E105C1E-7F42-478E-A2DD-207BC0BAF171}" dt="2020-05-12T07:19:38.497" v="20635" actId="1076"/>
          <ac:spMkLst>
            <pc:docMk/>
            <pc:sldMk cId="4056398587" sldId="730"/>
            <ac:spMk id="19" creationId="{78B1CC3B-8ED4-46BE-B21E-FC71296D7ACF}"/>
          </ac:spMkLst>
        </pc:spChg>
        <pc:spChg chg="mod topLvl">
          <ac:chgData name="박 종주" userId="ee80f6e723cc3280" providerId="LiveId" clId="{7E105C1E-7F42-478E-A2DD-207BC0BAF171}" dt="2020-05-12T07:19:41.635" v="20636" actId="1076"/>
          <ac:spMkLst>
            <pc:docMk/>
            <pc:sldMk cId="4056398587" sldId="730"/>
            <ac:spMk id="20" creationId="{267C8E45-103B-4307-BC36-805953E24136}"/>
          </ac:spMkLst>
        </pc:spChg>
        <pc:spChg chg="mod topLvl">
          <ac:chgData name="박 종주" userId="ee80f6e723cc3280" providerId="LiveId" clId="{7E105C1E-7F42-478E-A2DD-207BC0BAF171}" dt="2020-05-12T07:19:49.191" v="20637" actId="1076"/>
          <ac:spMkLst>
            <pc:docMk/>
            <pc:sldMk cId="4056398587" sldId="730"/>
            <ac:spMk id="21" creationId="{D42F22E4-E72F-4DD8-9B75-F7C701A5DF00}"/>
          </ac:spMkLst>
        </pc:spChg>
        <pc:spChg chg="mod topLvl">
          <ac:chgData name="박 종주" userId="ee80f6e723cc3280" providerId="LiveId" clId="{7E105C1E-7F42-478E-A2DD-207BC0BAF171}" dt="2020-05-12T07:19:54.960" v="20638" actId="1076"/>
          <ac:spMkLst>
            <pc:docMk/>
            <pc:sldMk cId="4056398587" sldId="730"/>
            <ac:spMk id="22" creationId="{BF6B4601-5E5C-4EFF-8321-C143CF50E6DE}"/>
          </ac:spMkLst>
        </pc:spChg>
        <pc:spChg chg="add mod">
          <ac:chgData name="박 종주" userId="ee80f6e723cc3280" providerId="LiveId" clId="{7E105C1E-7F42-478E-A2DD-207BC0BAF171}" dt="2020-05-22T05:57:12.233" v="33774" actId="6549"/>
          <ac:spMkLst>
            <pc:docMk/>
            <pc:sldMk cId="4056398587" sldId="730"/>
            <ac:spMk id="23" creationId="{762C4780-761E-4A47-BF74-DF662ED0C7F5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23" creationId="{C58B90A3-183D-4331-B50C-D88A9B97A464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24" creationId="{A3BD0A3F-8D6F-4B97-AD35-624DB4521694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25" creationId="{9C92FC8D-5EC5-4287-B6BD-FC221B0638BB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26" creationId="{5913910D-8F0D-4E66-9021-6831964B767E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27" creationId="{64D890C2-A189-40F0-875E-5D457DE0B34F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28" creationId="{CD7527B0-5B8D-4E2F-B688-DD908E56630F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29" creationId="{E62D353D-CA37-49C3-8D06-E3430F98DECD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30" creationId="{257DFF66-BAD4-44E3-8F0E-8089D6FAF8D4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31" creationId="{D395E212-57E7-476A-9FFE-7B16DE824743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32" creationId="{66053BF2-EDE1-4651-92A0-6A29DB77B2C4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33" creationId="{DDBDA55E-62A0-47CB-8F0C-FFAF208314E4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34" creationId="{4A3632EA-7C38-4CDC-953F-3F3DFCC0E975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35" creationId="{E3CBA4A1-B3FC-4787-A675-CBAFFCCDB43D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36" creationId="{CD97F9BA-894A-4E7F-8368-3C87580D3CB4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37" creationId="{E29CB697-2281-4362-8A1F-1231DF31A622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38" creationId="{11F1DEA4-3E78-4F5D-AB51-88188B2DDA2E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39" creationId="{5D97BE67-2F6F-4791-9C10-BB4A04551B41}"/>
          </ac:spMkLst>
        </pc:spChg>
        <pc:spChg chg="del mod topLvl">
          <ac:chgData name="박 종주" userId="ee80f6e723cc3280" providerId="LiveId" clId="{7E105C1E-7F42-478E-A2DD-207BC0BAF171}" dt="2020-05-12T07:21:27.140" v="20964" actId="478"/>
          <ac:spMkLst>
            <pc:docMk/>
            <pc:sldMk cId="4056398587" sldId="730"/>
            <ac:spMk id="40" creationId="{FAF2EF21-AC83-4308-A7D4-9031089491EA}"/>
          </ac:spMkLst>
        </pc:spChg>
        <pc:grpChg chg="add mod">
          <ac:chgData name="박 종주" userId="ee80f6e723cc3280" providerId="LiveId" clId="{7E105C1E-7F42-478E-A2DD-207BC0BAF171}" dt="2020-05-12T07:16:10.951" v="20515" actId="164"/>
          <ac:grpSpMkLst>
            <pc:docMk/>
            <pc:sldMk cId="4056398587" sldId="730"/>
            <ac:grpSpMk id="6" creationId="{223482DA-ECBA-45EB-A805-9FBFA58BDC89}"/>
          </ac:grpSpMkLst>
        </pc:grpChg>
        <pc:grpChg chg="add mod">
          <ac:chgData name="박 종주" userId="ee80f6e723cc3280" providerId="LiveId" clId="{7E105C1E-7F42-478E-A2DD-207BC0BAF171}" dt="2020-05-12T07:16:16.049" v="20519" actId="1076"/>
          <ac:grpSpMkLst>
            <pc:docMk/>
            <pc:sldMk cId="4056398587" sldId="730"/>
            <ac:grpSpMk id="8" creationId="{4F1407E3-D39F-4A76-BEA0-F3258D0D31C2}"/>
          </ac:grpSpMkLst>
        </pc:grpChg>
        <pc:grpChg chg="add del mod">
          <ac:chgData name="박 종주" userId="ee80f6e723cc3280" providerId="LiveId" clId="{7E105C1E-7F42-478E-A2DD-207BC0BAF171}" dt="2020-05-12T07:16:55.631" v="20521" actId="165"/>
          <ac:grpSpMkLst>
            <pc:docMk/>
            <pc:sldMk cId="4056398587" sldId="730"/>
            <ac:grpSpMk id="10" creationId="{F462ECCD-76EF-4037-9AC4-CDA05F3BA6E8}"/>
          </ac:grpSpMkLst>
        </pc:grpChg>
        <pc:graphicFrameChg chg="add mod modGraphic">
          <ac:chgData name="박 종주" userId="ee80f6e723cc3280" providerId="LiveId" clId="{7E105C1E-7F42-478E-A2DD-207BC0BAF171}" dt="2020-05-14T10:13:24.261" v="31582" actId="6549"/>
          <ac:graphicFrameMkLst>
            <pc:docMk/>
            <pc:sldMk cId="4056398587" sldId="730"/>
            <ac:graphicFrameMk id="9" creationId="{BAA9F063-C834-4B19-8464-55165952446C}"/>
          </ac:graphicFrameMkLst>
        </pc:graphicFrameChg>
        <pc:picChg chg="add mod">
          <ac:chgData name="박 종주" userId="ee80f6e723cc3280" providerId="LiveId" clId="{7E105C1E-7F42-478E-A2DD-207BC0BAF171}" dt="2020-05-12T07:15:13.309" v="20510" actId="164"/>
          <ac:picMkLst>
            <pc:docMk/>
            <pc:sldMk cId="4056398587" sldId="730"/>
            <ac:picMk id="3" creationId="{76B66C91-B05D-4239-9CB3-65AE004653F0}"/>
          </ac:picMkLst>
        </pc:picChg>
        <pc:picChg chg="add mod ord modCrop">
          <ac:chgData name="박 종주" userId="ee80f6e723cc3280" providerId="LiveId" clId="{7E105C1E-7F42-478E-A2DD-207BC0BAF171}" dt="2020-05-12T07:15:13.309" v="20510" actId="164"/>
          <ac:picMkLst>
            <pc:docMk/>
            <pc:sldMk cId="4056398587" sldId="730"/>
            <ac:picMk id="5" creationId="{EEF464B2-BA00-40F2-BB5E-5A60604BEE32}"/>
          </ac:picMkLst>
        </pc:picChg>
        <pc:picChg chg="del">
          <ac:chgData name="박 종주" userId="ee80f6e723cc3280" providerId="LiveId" clId="{7E105C1E-7F42-478E-A2DD-207BC0BAF171}" dt="2020-05-06T02:36:20.799" v="4213" actId="478"/>
          <ac:picMkLst>
            <pc:docMk/>
            <pc:sldMk cId="4056398587" sldId="730"/>
            <ac:picMk id="6" creationId="{139C445D-BA49-41A6-B454-094626D228B2}"/>
          </ac:picMkLst>
        </pc:picChg>
      </pc:sldChg>
      <pc:sldChg chg="modSp add del mod">
        <pc:chgData name="박 종주" userId="ee80f6e723cc3280" providerId="LiveId" clId="{7E105C1E-7F42-478E-A2DD-207BC0BAF171}" dt="2020-05-12T07:23:32.221" v="21148" actId="47"/>
        <pc:sldMkLst>
          <pc:docMk/>
          <pc:sldMk cId="1203979310" sldId="731"/>
        </pc:sldMkLst>
        <pc:spChg chg="mod">
          <ac:chgData name="박 종주" userId="ee80f6e723cc3280" providerId="LiveId" clId="{7E105C1E-7F42-478E-A2DD-207BC0BAF171}" dt="2020-05-06T02:37:09.146" v="4224"/>
          <ac:spMkLst>
            <pc:docMk/>
            <pc:sldMk cId="1203979310" sldId="731"/>
            <ac:spMk id="2" creationId="{99ED8F1A-537D-4E06-9A32-59CE4F02AADA}"/>
          </ac:spMkLst>
        </pc:spChg>
        <pc:spChg chg="mod">
          <ac:chgData name="박 종주" userId="ee80f6e723cc3280" providerId="LiveId" clId="{7E105C1E-7F42-478E-A2DD-207BC0BAF171}" dt="2020-05-06T08:44:52.282" v="10125" actId="1076"/>
          <ac:spMkLst>
            <pc:docMk/>
            <pc:sldMk cId="1203979310" sldId="731"/>
            <ac:spMk id="4" creationId="{ED3E70BE-3C70-40A4-B342-4E683CC1DDF6}"/>
          </ac:spMkLst>
        </pc:spChg>
      </pc:sldChg>
      <pc:sldChg chg="modSp add del mod">
        <pc:chgData name="박 종주" userId="ee80f6e723cc3280" providerId="LiveId" clId="{7E105C1E-7F42-478E-A2DD-207BC0BAF171}" dt="2020-05-06T08:40:24.891" v="9972" actId="47"/>
        <pc:sldMkLst>
          <pc:docMk/>
          <pc:sldMk cId="3312948707" sldId="732"/>
        </pc:sldMkLst>
        <pc:spChg chg="mod">
          <ac:chgData name="박 종주" userId="ee80f6e723cc3280" providerId="LiveId" clId="{7E105C1E-7F42-478E-A2DD-207BC0BAF171}" dt="2020-05-06T08:40:07.736" v="9970" actId="1076"/>
          <ac:spMkLst>
            <pc:docMk/>
            <pc:sldMk cId="3312948707" sldId="732"/>
            <ac:spMk id="2" creationId="{107375D1-363E-4917-A8FE-EE2C31856806}"/>
          </ac:spMkLst>
        </pc:spChg>
      </pc:sldChg>
      <pc:sldChg chg="modSp add del mod">
        <pc:chgData name="박 종주" userId="ee80f6e723cc3280" providerId="LiveId" clId="{7E105C1E-7F42-478E-A2DD-207BC0BAF171}" dt="2020-05-06T08:41:56.824" v="10002" actId="47"/>
        <pc:sldMkLst>
          <pc:docMk/>
          <pc:sldMk cId="2482791293" sldId="733"/>
        </pc:sldMkLst>
        <pc:spChg chg="mod">
          <ac:chgData name="박 종주" userId="ee80f6e723cc3280" providerId="LiveId" clId="{7E105C1E-7F42-478E-A2DD-207BC0BAF171}" dt="2020-05-06T08:41:06.642" v="9985" actId="1076"/>
          <ac:spMkLst>
            <pc:docMk/>
            <pc:sldMk cId="2482791293" sldId="733"/>
            <ac:spMk id="20" creationId="{34A2C93B-B770-4E04-B9F6-80DFBD8B8F95}"/>
          </ac:spMkLst>
        </pc:spChg>
        <pc:graphicFrameChg chg="modGraphic">
          <ac:chgData name="박 종주" userId="ee80f6e723cc3280" providerId="LiveId" clId="{7E105C1E-7F42-478E-A2DD-207BC0BAF171}" dt="2020-05-06T08:40:42.178" v="9981" actId="6549"/>
          <ac:graphicFrameMkLst>
            <pc:docMk/>
            <pc:sldMk cId="2482791293" sldId="733"/>
            <ac:graphicFrameMk id="15" creationId="{395CE071-DBCD-8B42-ACA3-464CC78A7E89}"/>
          </ac:graphicFrameMkLst>
        </pc:graphicFrameChg>
      </pc:sldChg>
      <pc:sldChg chg="add del">
        <pc:chgData name="박 종주" userId="ee80f6e723cc3280" providerId="LiveId" clId="{7E105C1E-7F42-478E-A2DD-207BC0BAF171}" dt="2020-05-06T08:41:00.071" v="9983"/>
        <pc:sldMkLst>
          <pc:docMk/>
          <pc:sldMk cId="3166022605" sldId="734"/>
        </pc:sldMkLst>
      </pc:sldChg>
      <pc:sldChg chg="addSp delSp modSp add mod">
        <pc:chgData name="박 종주" userId="ee80f6e723cc3280" providerId="LiveId" clId="{7E105C1E-7F42-478E-A2DD-207BC0BAF171}" dt="2020-05-22T06:12:50.542" v="33796"/>
        <pc:sldMkLst>
          <pc:docMk/>
          <pc:sldMk cId="3657844251" sldId="734"/>
        </pc:sldMkLst>
        <pc:spChg chg="del mod">
          <ac:chgData name="박 종주" userId="ee80f6e723cc3280" providerId="LiveId" clId="{7E105C1E-7F42-478E-A2DD-207BC0BAF171}" dt="2020-05-12T04:21:41.057" v="15586" actId="478"/>
          <ac:spMkLst>
            <pc:docMk/>
            <pc:sldMk cId="3657844251" sldId="734"/>
            <ac:spMk id="2" creationId="{107375D1-363E-4917-A8FE-EE2C31856806}"/>
          </ac:spMkLst>
        </pc:spChg>
        <pc:spChg chg="add del mod">
          <ac:chgData name="박 종주" userId="ee80f6e723cc3280" providerId="LiveId" clId="{7E105C1E-7F42-478E-A2DD-207BC0BAF171}" dt="2020-05-22T06:12:33.148" v="33776"/>
          <ac:spMkLst>
            <pc:docMk/>
            <pc:sldMk cId="3657844251" sldId="734"/>
            <ac:spMk id="4" creationId="{8F8F2EE1-680A-455D-AE98-D13E1582FD98}"/>
          </ac:spMkLst>
        </pc:spChg>
        <pc:spChg chg="add mod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6" creationId="{34FD11E1-68A6-4CE8-BB5B-9D1C77D09988}"/>
          </ac:spMkLst>
        </pc:spChg>
        <pc:spChg chg="add mod modVis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7" creationId="{76F601CB-09E7-4FDE-8CB6-E454392F3192}"/>
          </ac:spMkLst>
        </pc:spChg>
        <pc:spChg chg="add mod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8" creationId="{1EDE3C1C-3C78-4814-AEA3-70350437D086}"/>
          </ac:spMkLst>
        </pc:spChg>
        <pc:spChg chg="add mod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9" creationId="{276DCA35-15A5-4F9F-94F5-1216F7353811}"/>
          </ac:spMkLst>
        </pc:spChg>
        <pc:spChg chg="add mod modVis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10" creationId="{9AA0D29E-A0EA-415B-9145-25F1F0B0ADDE}"/>
          </ac:spMkLst>
        </pc:spChg>
        <pc:spChg chg="add mod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11" creationId="{023D74DE-999B-4A08-B2E9-3441E5846E45}"/>
          </ac:spMkLst>
        </pc:spChg>
        <pc:spChg chg="add mod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12" creationId="{E702A214-52EF-43BE-BF0A-57573A2D8C87}"/>
          </ac:spMkLst>
        </pc:spChg>
        <pc:spChg chg="add mod modVis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13" creationId="{03AC50A9-1132-4720-A393-1456C05E4622}"/>
          </ac:spMkLst>
        </pc:spChg>
        <pc:spChg chg="add mod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14" creationId="{FBDC7EA8-4F61-4F4F-BD49-6A40DD9C6E5B}"/>
          </ac:spMkLst>
        </pc:spChg>
        <pc:spChg chg="add mod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15" creationId="{B2D8AC92-892B-4230-AB17-7A5C7220C728}"/>
          </ac:spMkLst>
        </pc:spChg>
        <pc:spChg chg="add mod modVis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16" creationId="{946A6AF7-FBF8-4D2E-A7CD-7D094B26C767}"/>
          </ac:spMkLst>
        </pc:spChg>
        <pc:spChg chg="add mod">
          <ac:chgData name="박 종주" userId="ee80f6e723cc3280" providerId="LiveId" clId="{7E105C1E-7F42-478E-A2DD-207BC0BAF171}" dt="2020-05-07T07:40:40.289" v="14766"/>
          <ac:spMkLst>
            <pc:docMk/>
            <pc:sldMk cId="3657844251" sldId="734"/>
            <ac:spMk id="17" creationId="{9BB6CD4C-D007-4C75-BABA-13EE6471F892}"/>
          </ac:spMkLst>
        </pc:spChg>
        <pc:spChg chg="mod">
          <ac:chgData name="박 종주" userId="ee80f6e723cc3280" providerId="LiveId" clId="{7E105C1E-7F42-478E-A2DD-207BC0BAF171}" dt="2020-05-22T06:12:44.239" v="33789"/>
          <ac:spMkLst>
            <pc:docMk/>
            <pc:sldMk cId="3657844251" sldId="734"/>
            <ac:spMk id="25" creationId="{C6839DCF-1EB1-FD44-87FB-5BEDC52EAF87}"/>
          </ac:spMkLst>
        </pc:spChg>
        <pc:spChg chg="mod">
          <ac:chgData name="박 종주" userId="ee80f6e723cc3280" providerId="LiveId" clId="{7E105C1E-7F42-478E-A2DD-207BC0BAF171}" dt="2020-05-22T06:12:50.542" v="33796"/>
          <ac:spMkLst>
            <pc:docMk/>
            <pc:sldMk cId="3657844251" sldId="734"/>
            <ac:spMk id="227" creationId="{00000000-0000-0000-0000-000000000000}"/>
          </ac:spMkLst>
        </pc:spChg>
        <pc:grpChg chg="add mod">
          <ac:chgData name="박 종주" userId="ee80f6e723cc3280" providerId="LiveId" clId="{7E105C1E-7F42-478E-A2DD-207BC0BAF171}" dt="2020-05-07T07:40:40.289" v="14766"/>
          <ac:grpSpMkLst>
            <pc:docMk/>
            <pc:sldMk cId="3657844251" sldId="734"/>
            <ac:grpSpMk id="5" creationId="{104A47F5-EA3E-4E5F-A785-AFB2ABC5CC75}"/>
          </ac:grpSpMkLst>
        </pc:grpChg>
      </pc:sldChg>
      <pc:sldChg chg="delSp modSp add mod">
        <pc:chgData name="박 종주" userId="ee80f6e723cc3280" providerId="LiveId" clId="{7E105C1E-7F42-478E-A2DD-207BC0BAF171}" dt="2020-05-12T04:34:48.682" v="15897" actId="478"/>
        <pc:sldMkLst>
          <pc:docMk/>
          <pc:sldMk cId="1199609033" sldId="735"/>
        </pc:sldMkLst>
        <pc:spChg chg="del">
          <ac:chgData name="박 종주" userId="ee80f6e723cc3280" providerId="LiveId" clId="{7E105C1E-7F42-478E-A2DD-207BC0BAF171}" dt="2020-05-12T04:34:48.682" v="15897" actId="478"/>
          <ac:spMkLst>
            <pc:docMk/>
            <pc:sldMk cId="1199609033" sldId="735"/>
            <ac:spMk id="2" creationId="{107375D1-363E-4917-A8FE-EE2C31856806}"/>
          </ac:spMkLst>
        </pc:spChg>
        <pc:spChg chg="mod">
          <ac:chgData name="박 종주" userId="ee80f6e723cc3280" providerId="LiveId" clId="{7E105C1E-7F42-478E-A2DD-207BC0BAF171}" dt="2020-05-06T08:42:07.944" v="10018"/>
          <ac:spMkLst>
            <pc:docMk/>
            <pc:sldMk cId="1199609033" sldId="735"/>
            <ac:spMk id="25" creationId="{C6839DCF-1EB1-FD44-87FB-5BEDC52EAF87}"/>
          </ac:spMkLst>
        </pc:spChg>
        <pc:spChg chg="mod">
          <ac:chgData name="박 종주" userId="ee80f6e723cc3280" providerId="LiveId" clId="{7E105C1E-7F42-478E-A2DD-207BC0BAF171}" dt="2020-05-06T08:42:12.988" v="10033"/>
          <ac:spMkLst>
            <pc:docMk/>
            <pc:sldMk cId="1199609033" sldId="735"/>
            <ac:spMk id="227" creationId="{00000000-0000-0000-0000-000000000000}"/>
          </ac:spMkLst>
        </pc:spChg>
      </pc:sldChg>
      <pc:sldChg chg="addSp delSp modSp add mod">
        <pc:chgData name="박 종주" userId="ee80f6e723cc3280" providerId="LiveId" clId="{7E105C1E-7F42-478E-A2DD-207BC0BAF171}" dt="2020-05-14T06:58:18.678" v="27169" actId="6549"/>
        <pc:sldMkLst>
          <pc:docMk/>
          <pc:sldMk cId="2367473190" sldId="736"/>
        </pc:sldMkLst>
        <pc:spChg chg="del">
          <ac:chgData name="박 종주" userId="ee80f6e723cc3280" providerId="LiveId" clId="{7E105C1E-7F42-478E-A2DD-207BC0BAF171}" dt="2020-05-06T08:42:26.182" v="10035" actId="478"/>
          <ac:spMkLst>
            <pc:docMk/>
            <pc:sldMk cId="2367473190" sldId="736"/>
            <ac:spMk id="2" creationId="{107375D1-363E-4917-A8FE-EE2C31856806}"/>
          </ac:spMkLst>
        </pc:spChg>
        <pc:spChg chg="add del mod">
          <ac:chgData name="박 종주" userId="ee80f6e723cc3280" providerId="LiveId" clId="{7E105C1E-7F42-478E-A2DD-207BC0BAF171}" dt="2020-05-07T05:39:50.758" v="13821" actId="478"/>
          <ac:spMkLst>
            <pc:docMk/>
            <pc:sldMk cId="2367473190" sldId="736"/>
            <ac:spMk id="2" creationId="{3BF0224D-281D-4253-9930-709049C81883}"/>
          </ac:spMkLst>
        </pc:spChg>
        <pc:spChg chg="add del mod">
          <ac:chgData name="박 종주" userId="ee80f6e723cc3280" providerId="LiveId" clId="{7E105C1E-7F42-478E-A2DD-207BC0BAF171}" dt="2020-05-14T06:58:03.891" v="27135"/>
          <ac:spMkLst>
            <pc:docMk/>
            <pc:sldMk cId="2367473190" sldId="736"/>
            <ac:spMk id="4" creationId="{5078B2E8-5D5B-48BC-8C29-45B0C7AF5BAA}"/>
          </ac:spMkLst>
        </pc:spChg>
        <pc:spChg chg="add mod">
          <ac:chgData name="박 종주" userId="ee80f6e723cc3280" providerId="LiveId" clId="{7E105C1E-7F42-478E-A2DD-207BC0BAF171}" dt="2020-05-14T06:58:18.678" v="27169" actId="6549"/>
          <ac:spMkLst>
            <pc:docMk/>
            <pc:sldMk cId="2367473190" sldId="736"/>
            <ac:spMk id="5" creationId="{98BB9F06-13EC-4B30-8460-B39C33DDB7B3}"/>
          </ac:spMkLst>
        </pc:spChg>
        <pc:spChg chg="add mod">
          <ac:chgData name="박 종주" userId="ee80f6e723cc3280" providerId="LiveId" clId="{7E105C1E-7F42-478E-A2DD-207BC0BAF171}" dt="2020-05-14T06:58:14.848" v="27168"/>
          <ac:spMkLst>
            <pc:docMk/>
            <pc:sldMk cId="2367473190" sldId="736"/>
            <ac:spMk id="6" creationId="{E8FD20D0-2CD5-4427-BB5A-8D88DCAD446A}"/>
          </ac:spMkLst>
        </pc:spChg>
        <pc:spChg chg="del mod">
          <ac:chgData name="박 종주" userId="ee80f6e723cc3280" providerId="LiveId" clId="{7E105C1E-7F42-478E-A2DD-207BC0BAF171}" dt="2020-05-14T06:57:58.054" v="27133" actId="478"/>
          <ac:spMkLst>
            <pc:docMk/>
            <pc:sldMk cId="2367473190" sldId="736"/>
            <ac:spMk id="25" creationId="{C6839DCF-1EB1-FD44-87FB-5BEDC52EAF87}"/>
          </ac:spMkLst>
        </pc:spChg>
        <pc:spChg chg="del mod">
          <ac:chgData name="박 종주" userId="ee80f6e723cc3280" providerId="LiveId" clId="{7E105C1E-7F42-478E-A2DD-207BC0BAF171}" dt="2020-05-06T08:43:08.907" v="10063" actId="478"/>
          <ac:spMkLst>
            <pc:docMk/>
            <pc:sldMk cId="2367473190" sldId="736"/>
            <ac:spMk id="227" creationId="{00000000-0000-0000-0000-000000000000}"/>
          </ac:spMkLst>
        </pc:spChg>
      </pc:sldChg>
      <pc:sldChg chg="modSp add mod ord">
        <pc:chgData name="박 종주" userId="ee80f6e723cc3280" providerId="LiveId" clId="{7E105C1E-7F42-478E-A2DD-207BC0BAF171}" dt="2020-05-06T08:43:52.738" v="10103" actId="6549"/>
        <pc:sldMkLst>
          <pc:docMk/>
          <pc:sldMk cId="3281087902" sldId="737"/>
        </pc:sldMkLst>
        <pc:spChg chg="mod">
          <ac:chgData name="박 종주" userId="ee80f6e723cc3280" providerId="LiveId" clId="{7E105C1E-7F42-478E-A2DD-207BC0BAF171}" dt="2020-05-06T08:43:43.868" v="10069"/>
          <ac:spMkLst>
            <pc:docMk/>
            <pc:sldMk cId="3281087902" sldId="737"/>
            <ac:spMk id="5" creationId="{98BB9F06-13EC-4B30-8460-B39C33DDB7B3}"/>
          </ac:spMkLst>
        </pc:spChg>
        <pc:spChg chg="mod">
          <ac:chgData name="박 종주" userId="ee80f6e723cc3280" providerId="LiveId" clId="{7E105C1E-7F42-478E-A2DD-207BC0BAF171}" dt="2020-05-06T08:43:52.738" v="10103" actId="6549"/>
          <ac:spMkLst>
            <pc:docMk/>
            <pc:sldMk cId="3281087902" sldId="737"/>
            <ac:spMk id="25" creationId="{C6839DCF-1EB1-FD44-87FB-5BEDC52EAF87}"/>
          </ac:spMkLst>
        </pc:spChg>
      </pc:sldChg>
      <pc:sldChg chg="modSp add mod">
        <pc:chgData name="박 종주" userId="ee80f6e723cc3280" providerId="LiveId" clId="{7E105C1E-7F42-478E-A2DD-207BC0BAF171}" dt="2020-05-06T08:44:30.004" v="10123"/>
        <pc:sldMkLst>
          <pc:docMk/>
          <pc:sldMk cId="2313299214" sldId="738"/>
        </pc:sldMkLst>
        <pc:spChg chg="mod">
          <ac:chgData name="박 종주" userId="ee80f6e723cc3280" providerId="LiveId" clId="{7E105C1E-7F42-478E-A2DD-207BC0BAF171}" dt="2020-05-06T08:44:22.171" v="10105"/>
          <ac:spMkLst>
            <pc:docMk/>
            <pc:sldMk cId="2313299214" sldId="738"/>
            <ac:spMk id="5" creationId="{98BB9F06-13EC-4B30-8460-B39C33DDB7B3}"/>
          </ac:spMkLst>
        </pc:spChg>
        <pc:spChg chg="mod">
          <ac:chgData name="박 종주" userId="ee80f6e723cc3280" providerId="LiveId" clId="{7E105C1E-7F42-478E-A2DD-207BC0BAF171}" dt="2020-05-06T08:44:30.004" v="10123"/>
          <ac:spMkLst>
            <pc:docMk/>
            <pc:sldMk cId="2313299214" sldId="738"/>
            <ac:spMk id="25" creationId="{C6839DCF-1EB1-FD44-87FB-5BEDC52EAF87}"/>
          </ac:spMkLst>
        </pc:spChg>
      </pc:sldChg>
      <pc:sldChg chg="addSp delSp modSp add mod">
        <pc:chgData name="박 종주" userId="ee80f6e723cc3280" providerId="LiveId" clId="{7E105C1E-7F42-478E-A2DD-207BC0BAF171}" dt="2020-05-13T05:10:25.995" v="25189"/>
        <pc:sldMkLst>
          <pc:docMk/>
          <pc:sldMk cId="4213748931" sldId="739"/>
        </pc:sldMkLst>
        <pc:spChg chg="mod">
          <ac:chgData name="박 종주" userId="ee80f6e723cc3280" providerId="LiveId" clId="{7E105C1E-7F42-478E-A2DD-207BC0BAF171}" dt="2020-05-13T05:10:20.341" v="25186"/>
          <ac:spMkLst>
            <pc:docMk/>
            <pc:sldMk cId="4213748931" sldId="739"/>
            <ac:spMk id="3" creationId="{5D9E103A-793F-4494-8F6E-4599F750035F}"/>
          </ac:spMkLst>
        </pc:spChg>
        <pc:spChg chg="del">
          <ac:chgData name="박 종주" userId="ee80f6e723cc3280" providerId="LiveId" clId="{7E105C1E-7F42-478E-A2DD-207BC0BAF171}" dt="2020-05-12T08:06:14.920" v="22044" actId="478"/>
          <ac:spMkLst>
            <pc:docMk/>
            <pc:sldMk cId="4213748931" sldId="739"/>
            <ac:spMk id="7" creationId="{35565428-54D7-4D52-9E76-1D581504E2BB}"/>
          </ac:spMkLst>
        </pc:spChg>
        <pc:spChg chg="add mod">
          <ac:chgData name="박 종주" userId="ee80f6e723cc3280" providerId="LiveId" clId="{7E105C1E-7F42-478E-A2DD-207BC0BAF171}" dt="2020-05-12T08:08:07.763" v="22057" actId="164"/>
          <ac:spMkLst>
            <pc:docMk/>
            <pc:sldMk cId="4213748931" sldId="739"/>
            <ac:spMk id="9" creationId="{1DEC23B0-BA64-4E00-B5C0-80E2E3EBC853}"/>
          </ac:spMkLst>
        </pc:spChg>
        <pc:spChg chg="add del mod">
          <ac:chgData name="박 종주" userId="ee80f6e723cc3280" providerId="LiveId" clId="{7E105C1E-7F42-478E-A2DD-207BC0BAF171}" dt="2020-05-13T05:10:23.267" v="25188" actId="478"/>
          <ac:spMkLst>
            <pc:docMk/>
            <pc:sldMk cId="4213748931" sldId="739"/>
            <ac:spMk id="13" creationId="{C8566868-966E-4ABF-B62B-487A8A0CBDEC}"/>
          </ac:spMkLst>
        </pc:spChg>
        <pc:spChg chg="add mod">
          <ac:chgData name="박 종주" userId="ee80f6e723cc3280" providerId="LiveId" clId="{7E105C1E-7F42-478E-A2DD-207BC0BAF171}" dt="2020-05-13T05:10:25.995" v="25189"/>
          <ac:spMkLst>
            <pc:docMk/>
            <pc:sldMk cId="4213748931" sldId="739"/>
            <ac:spMk id="14" creationId="{19323547-4221-4AD8-B8BD-402D4B84019B}"/>
          </ac:spMkLst>
        </pc:spChg>
        <pc:grpChg chg="add del mod">
          <ac:chgData name="박 종주" userId="ee80f6e723cc3280" providerId="LiveId" clId="{7E105C1E-7F42-478E-A2DD-207BC0BAF171}" dt="2020-05-12T08:08:37.222" v="22062" actId="478"/>
          <ac:grpSpMkLst>
            <pc:docMk/>
            <pc:sldMk cId="4213748931" sldId="739"/>
            <ac:grpSpMk id="6" creationId="{3AA541AA-E4FE-4E1A-973E-F0142C13E73B}"/>
          </ac:grpSpMkLst>
        </pc:grpChg>
        <pc:grpChg chg="add mod">
          <ac:chgData name="박 종주" userId="ee80f6e723cc3280" providerId="LiveId" clId="{7E105C1E-7F42-478E-A2DD-207BC0BAF171}" dt="2020-05-12T08:09:01.007" v="22065" actId="164"/>
          <ac:grpSpMkLst>
            <pc:docMk/>
            <pc:sldMk cId="4213748931" sldId="739"/>
            <ac:grpSpMk id="10" creationId="{7985F9F4-5134-48FC-98F5-A47D234A27EB}"/>
          </ac:grpSpMkLst>
        </pc:grpChg>
        <pc:grpChg chg="add del mod">
          <ac:chgData name="박 종주" userId="ee80f6e723cc3280" providerId="LiveId" clId="{7E105C1E-7F42-478E-A2DD-207BC0BAF171}" dt="2020-05-13T05:10:20.846" v="25187" actId="478"/>
          <ac:grpSpMkLst>
            <pc:docMk/>
            <pc:sldMk cId="4213748931" sldId="739"/>
            <ac:grpSpMk id="12" creationId="{81897CD8-1228-4F0F-B42A-10527E682A40}"/>
          </ac:grpSpMkLst>
        </pc:grpChg>
        <pc:graphicFrameChg chg="add mod modGraphic">
          <ac:chgData name="박 종주" userId="ee80f6e723cc3280" providerId="LiveId" clId="{7E105C1E-7F42-478E-A2DD-207BC0BAF171}" dt="2020-05-12T08:08:23.905" v="22061" actId="20577"/>
          <ac:graphicFrameMkLst>
            <pc:docMk/>
            <pc:sldMk cId="4213748931" sldId="739"/>
            <ac:graphicFrameMk id="4" creationId="{E493B1F8-7245-4E70-B737-C5CDF05181AE}"/>
          </ac:graphicFrameMkLst>
        </pc:graphicFrameChg>
        <pc:graphicFrameChg chg="add del mod modGraphic">
          <ac:chgData name="박 종주" userId="ee80f6e723cc3280" providerId="LiveId" clId="{7E105C1E-7F42-478E-A2DD-207BC0BAF171}" dt="2020-05-06T08:59:24.644" v="10389" actId="478"/>
          <ac:graphicFrameMkLst>
            <pc:docMk/>
            <pc:sldMk cId="4213748931" sldId="739"/>
            <ac:graphicFrameMk id="5" creationId="{08126807-E926-4F18-AB99-E61BFB8A951D}"/>
          </ac:graphicFrameMkLst>
        </pc:graphicFrameChg>
        <pc:picChg chg="add del">
          <ac:chgData name="박 종주" userId="ee80f6e723cc3280" providerId="LiveId" clId="{7E105C1E-7F42-478E-A2DD-207BC0BAF171}" dt="2020-05-12T08:06:25.988" v="22046" actId="478"/>
          <ac:picMkLst>
            <pc:docMk/>
            <pc:sldMk cId="4213748931" sldId="739"/>
            <ac:picMk id="2" creationId="{EF0D9B36-8BA8-43F4-BEC7-74C7372279AD}"/>
          </ac:picMkLst>
        </pc:picChg>
        <pc:picChg chg="add mod">
          <ac:chgData name="박 종주" userId="ee80f6e723cc3280" providerId="LiveId" clId="{7E105C1E-7F42-478E-A2DD-207BC0BAF171}" dt="2020-05-12T08:07:39.924" v="22054" actId="164"/>
          <ac:picMkLst>
            <pc:docMk/>
            <pc:sldMk cId="4213748931" sldId="739"/>
            <ac:picMk id="5" creationId="{B497E537-3762-485C-8EFF-1744344450A0}"/>
          </ac:picMkLst>
        </pc:picChg>
        <pc:picChg chg="del">
          <ac:chgData name="박 종주" userId="ee80f6e723cc3280" providerId="LiveId" clId="{7E105C1E-7F42-478E-A2DD-207BC0BAF171}" dt="2020-05-06T08:45:16.519" v="10133" actId="478"/>
          <ac:picMkLst>
            <pc:docMk/>
            <pc:sldMk cId="4213748931" sldId="739"/>
            <ac:picMk id="6" creationId="{59DF2324-3558-4D15-B32C-BF2D1985B3A5}"/>
          </ac:picMkLst>
        </pc:picChg>
        <pc:picChg chg="add del mod">
          <ac:chgData name="박 종주" userId="ee80f6e723cc3280" providerId="LiveId" clId="{7E105C1E-7F42-478E-A2DD-207BC0BAF171}" dt="2020-05-12T08:08:37.222" v="22062" actId="478"/>
          <ac:picMkLst>
            <pc:docMk/>
            <pc:sldMk cId="4213748931" sldId="739"/>
            <ac:picMk id="8" creationId="{6D8519B9-1C80-4647-A363-13D37CD307A2}"/>
          </ac:picMkLst>
        </pc:picChg>
        <pc:picChg chg="add mod modCrop">
          <ac:chgData name="박 종주" userId="ee80f6e723cc3280" providerId="LiveId" clId="{7E105C1E-7F42-478E-A2DD-207BC0BAF171}" dt="2020-05-12T08:09:01.007" v="22065" actId="164"/>
          <ac:picMkLst>
            <pc:docMk/>
            <pc:sldMk cId="4213748931" sldId="739"/>
            <ac:picMk id="11" creationId="{B300F198-0AE9-4ACC-9145-F51FC9791C98}"/>
          </ac:picMkLst>
        </pc:picChg>
      </pc:sldChg>
      <pc:sldChg chg="addSp delSp modSp new del mod">
        <pc:chgData name="박 종주" userId="ee80f6e723cc3280" providerId="LiveId" clId="{7E105C1E-7F42-478E-A2DD-207BC0BAF171}" dt="2020-05-07T01:43:08.690" v="10902" actId="47"/>
        <pc:sldMkLst>
          <pc:docMk/>
          <pc:sldMk cId="1904993646" sldId="740"/>
        </pc:sldMkLst>
        <pc:spChg chg="del">
          <ac:chgData name="박 종주" userId="ee80f6e723cc3280" providerId="LiveId" clId="{7E105C1E-7F42-478E-A2DD-207BC0BAF171}" dt="2020-05-07T00:36:03.192" v="10597" actId="478"/>
          <ac:spMkLst>
            <pc:docMk/>
            <pc:sldMk cId="1904993646" sldId="740"/>
            <ac:spMk id="3" creationId="{44322069-2623-470C-BD73-74FF56AEE9A0}"/>
          </ac:spMkLst>
        </pc:spChg>
        <pc:picChg chg="add del">
          <ac:chgData name="박 종주" userId="ee80f6e723cc3280" providerId="LiveId" clId="{7E105C1E-7F42-478E-A2DD-207BC0BAF171}" dt="2020-05-07T00:36:06.204" v="10598" actId="478"/>
          <ac:picMkLst>
            <pc:docMk/>
            <pc:sldMk cId="1904993646" sldId="740"/>
            <ac:picMk id="4" creationId="{4E57DFC6-C1DA-4F9F-9BFC-9FBFE0780A6F}"/>
          </ac:picMkLst>
        </pc:picChg>
        <pc:picChg chg="add del">
          <ac:chgData name="박 종주" userId="ee80f6e723cc3280" providerId="LiveId" clId="{7E105C1E-7F42-478E-A2DD-207BC0BAF171}" dt="2020-05-07T00:36:15.679" v="10600" actId="478"/>
          <ac:picMkLst>
            <pc:docMk/>
            <pc:sldMk cId="1904993646" sldId="740"/>
            <ac:picMk id="5" creationId="{FDED0FF6-38B7-4328-AACF-94EFE915E722}"/>
          </ac:picMkLst>
        </pc:picChg>
        <pc:picChg chg="add del">
          <ac:chgData name="박 종주" userId="ee80f6e723cc3280" providerId="LiveId" clId="{7E105C1E-7F42-478E-A2DD-207BC0BAF171}" dt="2020-05-07T00:36:41.016" v="10602" actId="478"/>
          <ac:picMkLst>
            <pc:docMk/>
            <pc:sldMk cId="1904993646" sldId="740"/>
            <ac:picMk id="6" creationId="{480919D6-042B-468E-A9E6-535EF46D6BD5}"/>
          </ac:picMkLst>
        </pc:picChg>
        <pc:picChg chg="add del mod">
          <ac:chgData name="박 종주" userId="ee80f6e723cc3280" providerId="LiveId" clId="{7E105C1E-7F42-478E-A2DD-207BC0BAF171}" dt="2020-05-07T00:38:56.062" v="10609" actId="478"/>
          <ac:picMkLst>
            <pc:docMk/>
            <pc:sldMk cId="1904993646" sldId="740"/>
            <ac:picMk id="8" creationId="{3078C70C-3CA4-46B7-A09D-B209EA4BFBCA}"/>
          </ac:picMkLst>
        </pc:picChg>
      </pc:sldChg>
      <pc:sldChg chg="addSp delSp modSp add mod">
        <pc:chgData name="박 종주" userId="ee80f6e723cc3280" providerId="LiveId" clId="{7E105C1E-7F42-478E-A2DD-207BC0BAF171}" dt="2020-06-02T09:05:05.225" v="42191" actId="20577"/>
        <pc:sldMkLst>
          <pc:docMk/>
          <pc:sldMk cId="1172757329" sldId="741"/>
        </pc:sldMkLst>
        <pc:spChg chg="mod topLvl">
          <ac:chgData name="박 종주" userId="ee80f6e723cc3280" providerId="LiveId" clId="{7E105C1E-7F42-478E-A2DD-207BC0BAF171}" dt="2020-05-07T05:34:54.599" v="13763" actId="1076"/>
          <ac:spMkLst>
            <pc:docMk/>
            <pc:sldMk cId="1172757329" sldId="741"/>
            <ac:spMk id="12" creationId="{C0166C3A-06E7-482D-B6B5-A3B72D3A45C0}"/>
          </ac:spMkLst>
        </pc:spChg>
        <pc:spChg chg="mod topLvl">
          <ac:chgData name="박 종주" userId="ee80f6e723cc3280" providerId="LiveId" clId="{7E105C1E-7F42-478E-A2DD-207BC0BAF171}" dt="2020-05-07T05:34:57.717" v="13764" actId="1076"/>
          <ac:spMkLst>
            <pc:docMk/>
            <pc:sldMk cId="1172757329" sldId="741"/>
            <ac:spMk id="13" creationId="{85C09B6C-1B4F-409C-A50D-C9E8490E7342}"/>
          </ac:spMkLst>
        </pc:spChg>
        <pc:spChg chg="mod topLvl">
          <ac:chgData name="박 종주" userId="ee80f6e723cc3280" providerId="LiveId" clId="{7E105C1E-7F42-478E-A2DD-207BC0BAF171}" dt="2020-05-07T05:35:04.647" v="13766" actId="1076"/>
          <ac:spMkLst>
            <pc:docMk/>
            <pc:sldMk cId="1172757329" sldId="741"/>
            <ac:spMk id="14" creationId="{2B21A093-5EA9-416A-A7B6-C817450C769D}"/>
          </ac:spMkLst>
        </pc:spChg>
        <pc:spChg chg="mod ord topLvl">
          <ac:chgData name="박 종주" userId="ee80f6e723cc3280" providerId="LiveId" clId="{7E105C1E-7F42-478E-A2DD-207BC0BAF171}" dt="2020-05-07T05:36:15.429" v="13781" actId="166"/>
          <ac:spMkLst>
            <pc:docMk/>
            <pc:sldMk cId="1172757329" sldId="741"/>
            <ac:spMk id="15" creationId="{FD1D95BF-AE6F-4C9E-8430-5E5ED44E0835}"/>
          </ac:spMkLst>
        </pc:spChg>
        <pc:spChg chg="del mod topLvl">
          <ac:chgData name="박 종주" userId="ee80f6e723cc3280" providerId="LiveId" clId="{7E105C1E-7F42-478E-A2DD-207BC0BAF171}" dt="2020-06-02T09:05:00.868" v="42189" actId="478"/>
          <ac:spMkLst>
            <pc:docMk/>
            <pc:sldMk cId="1172757329" sldId="741"/>
            <ac:spMk id="16" creationId="{6E5AE129-B8F2-465E-932F-0F9AB51E3054}"/>
          </ac:spMkLst>
        </pc:spChg>
        <pc:spChg chg="del">
          <ac:chgData name="박 종주" userId="ee80f6e723cc3280" providerId="LiveId" clId="{7E105C1E-7F42-478E-A2DD-207BC0BAF171}" dt="2020-05-07T05:34:51.658" v="13762" actId="478"/>
          <ac:spMkLst>
            <pc:docMk/>
            <pc:sldMk cId="1172757329" sldId="741"/>
            <ac:spMk id="18" creationId="{319A4803-B958-4E5B-A6D1-9F0A3544A6C9}"/>
          </ac:spMkLst>
        </pc:spChg>
        <pc:spChg chg="del">
          <ac:chgData name="박 종주" userId="ee80f6e723cc3280" providerId="LiveId" clId="{7E105C1E-7F42-478E-A2DD-207BC0BAF171}" dt="2020-05-07T05:34:51.658" v="13762" actId="478"/>
          <ac:spMkLst>
            <pc:docMk/>
            <pc:sldMk cId="1172757329" sldId="741"/>
            <ac:spMk id="19" creationId="{4FCA404E-9265-4AC6-B104-F5619747BC81}"/>
          </ac:spMkLst>
        </pc:spChg>
        <pc:spChg chg="del">
          <ac:chgData name="박 종주" userId="ee80f6e723cc3280" providerId="LiveId" clId="{7E105C1E-7F42-478E-A2DD-207BC0BAF171}" dt="2020-05-07T05:34:59.650" v="13765" actId="478"/>
          <ac:spMkLst>
            <pc:docMk/>
            <pc:sldMk cId="1172757329" sldId="741"/>
            <ac:spMk id="20" creationId="{1D636351-6031-46F3-8F09-B27F57B22C83}"/>
          </ac:spMkLst>
        </pc:spChg>
        <pc:spChg chg="del">
          <ac:chgData name="박 종주" userId="ee80f6e723cc3280" providerId="LiveId" clId="{7E105C1E-7F42-478E-A2DD-207BC0BAF171}" dt="2020-05-07T05:35:06.617" v="13767" actId="478"/>
          <ac:spMkLst>
            <pc:docMk/>
            <pc:sldMk cId="1172757329" sldId="741"/>
            <ac:spMk id="21" creationId="{AB889690-270F-43EE-A3E0-A1ABF0AC61E0}"/>
          </ac:spMkLst>
        </pc:spChg>
        <pc:spChg chg="del">
          <ac:chgData name="박 종주" userId="ee80f6e723cc3280" providerId="LiveId" clId="{7E105C1E-7F42-478E-A2DD-207BC0BAF171}" dt="2020-05-07T05:36:20.984" v="13782" actId="478"/>
          <ac:spMkLst>
            <pc:docMk/>
            <pc:sldMk cId="1172757329" sldId="741"/>
            <ac:spMk id="22" creationId="{C898FBE8-82B6-4A24-9106-47F4296A4A1B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23" creationId="{66559BA1-D727-43EC-81FE-BEC797D6CC53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24" creationId="{EAA48061-F8A4-4C8D-A66E-0E2564C625B7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25" creationId="{97FBC6DD-C9BF-4382-BCB2-41F8DD5FC788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26" creationId="{A77C1137-C546-4288-A1D8-72BC20EAFC4E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27" creationId="{0862B3AD-9B95-44E4-B0FF-7F896E6BCA66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28" creationId="{C775D4F3-933A-4C1B-8803-110A0305BB9C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29" creationId="{36BA3B92-1BAA-460E-B855-444E96CE8F2F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30" creationId="{624CF9DA-D8C6-4BBE-A331-E0428E96C7BC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31" creationId="{F0BA2366-84FB-4A29-8613-9E3B842423C0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32" creationId="{E0824E56-F0B8-4199-A6BD-1FBD38BDE52D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33" creationId="{6A78E87C-96EA-48D3-BB89-00756A7ABD68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34" creationId="{8F0A31D7-5149-4FEE-8BFA-F416A1D4F29D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35" creationId="{14D7FCA0-5B0E-40A6-8DFC-25551B698B91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36" creationId="{C55DFFBA-6498-407F-8C8A-7E581ECA200C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37" creationId="{D81FA73A-0398-4B35-8484-7BE6E684B8B7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38" creationId="{1BE6F84D-F2F5-4352-BA90-ED80C9C96848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39" creationId="{CA4AC134-AFEF-4354-A137-AD6531267F8A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40" creationId="{63BDE30B-202E-4640-8FF9-332AEF359FCC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41" creationId="{96E7CB39-9C6B-46F4-9E3D-2E342266C1A9}"/>
          </ac:spMkLst>
        </pc:spChg>
        <pc:spChg chg="del mod topLvl">
          <ac:chgData name="박 종주" userId="ee80f6e723cc3280" providerId="LiveId" clId="{7E105C1E-7F42-478E-A2DD-207BC0BAF171}" dt="2020-05-07T05:36:33.908" v="13785" actId="478"/>
          <ac:spMkLst>
            <pc:docMk/>
            <pc:sldMk cId="1172757329" sldId="741"/>
            <ac:spMk id="42" creationId="{293E942E-883E-4707-A945-72C689F31F08}"/>
          </ac:spMkLst>
        </pc:spChg>
        <pc:spChg chg="del mod topLvl">
          <ac:chgData name="박 종주" userId="ee80f6e723cc3280" providerId="LiveId" clId="{7E105C1E-7F42-478E-A2DD-207BC0BAF171}" dt="2020-05-07T05:36:36.870" v="13786" actId="478"/>
          <ac:spMkLst>
            <pc:docMk/>
            <pc:sldMk cId="1172757329" sldId="741"/>
            <ac:spMk id="43" creationId="{0E786314-09F5-4BFA-B7D0-168C5E907920}"/>
          </ac:spMkLst>
        </pc:spChg>
        <pc:spChg chg="del mod topLvl">
          <ac:chgData name="박 종주" userId="ee80f6e723cc3280" providerId="LiveId" clId="{7E105C1E-7F42-478E-A2DD-207BC0BAF171}" dt="2020-05-07T05:36:36.870" v="13786" actId="478"/>
          <ac:spMkLst>
            <pc:docMk/>
            <pc:sldMk cId="1172757329" sldId="741"/>
            <ac:spMk id="44" creationId="{30DA03CE-E1B1-4919-9FAD-3115C02F63F8}"/>
          </ac:spMkLst>
        </pc:spChg>
        <pc:spChg chg="del mod topLvl">
          <ac:chgData name="박 종주" userId="ee80f6e723cc3280" providerId="LiveId" clId="{7E105C1E-7F42-478E-A2DD-207BC0BAF171}" dt="2020-05-07T05:36:36.870" v="13786" actId="478"/>
          <ac:spMkLst>
            <pc:docMk/>
            <pc:sldMk cId="1172757329" sldId="741"/>
            <ac:spMk id="45" creationId="{2643A97E-80B7-460B-A920-BB9CB25FCDAD}"/>
          </ac:spMkLst>
        </pc:spChg>
        <pc:spChg chg="del mod topLvl">
          <ac:chgData name="박 종주" userId="ee80f6e723cc3280" providerId="LiveId" clId="{7E105C1E-7F42-478E-A2DD-207BC0BAF171}" dt="2020-05-07T05:36:36.870" v="13786" actId="478"/>
          <ac:spMkLst>
            <pc:docMk/>
            <pc:sldMk cId="1172757329" sldId="741"/>
            <ac:spMk id="46" creationId="{91571B3F-2856-4775-8556-0C7B25DD5893}"/>
          </ac:spMkLst>
        </pc:spChg>
        <pc:spChg chg="del mod topLvl">
          <ac:chgData name="박 종주" userId="ee80f6e723cc3280" providerId="LiveId" clId="{7E105C1E-7F42-478E-A2DD-207BC0BAF171}" dt="2020-05-07T05:36:36.870" v="13786" actId="478"/>
          <ac:spMkLst>
            <pc:docMk/>
            <pc:sldMk cId="1172757329" sldId="741"/>
            <ac:spMk id="47" creationId="{C15C0C81-8BF0-400C-8016-59349DDE6A52}"/>
          </ac:spMkLst>
        </pc:spChg>
        <pc:spChg chg="add mod">
          <ac:chgData name="박 종주" userId="ee80f6e723cc3280" providerId="LiveId" clId="{7E105C1E-7F42-478E-A2DD-207BC0BAF171}" dt="2020-05-07T05:36:04.643" v="13780" actId="1035"/>
          <ac:spMkLst>
            <pc:docMk/>
            <pc:sldMk cId="1172757329" sldId="741"/>
            <ac:spMk id="48" creationId="{FA75C2A8-B329-40DC-B396-09FD291DB6C4}"/>
          </ac:spMkLst>
        </pc:spChg>
        <pc:grpChg chg="add del mod">
          <ac:chgData name="박 종주" userId="ee80f6e723cc3280" providerId="LiveId" clId="{7E105C1E-7F42-478E-A2DD-207BC0BAF171}" dt="2020-05-07T05:34:45.243" v="13761" actId="165"/>
          <ac:grpSpMkLst>
            <pc:docMk/>
            <pc:sldMk cId="1172757329" sldId="741"/>
            <ac:grpSpMk id="11" creationId="{ABCA0A91-39B1-4C45-972C-C6681DE59E0C}"/>
          </ac:grpSpMkLst>
        </pc:grpChg>
        <pc:graphicFrameChg chg="mod modGraphic">
          <ac:chgData name="박 종주" userId="ee80f6e723cc3280" providerId="LiveId" clId="{7E105C1E-7F42-478E-A2DD-207BC0BAF171}" dt="2020-06-02T09:05:05.225" v="42191" actId="20577"/>
          <ac:graphicFrameMkLst>
            <pc:docMk/>
            <pc:sldMk cId="1172757329" sldId="741"/>
            <ac:graphicFrameMk id="17" creationId="{D9025EE3-E826-4F62-97C6-F1F65BE20312}"/>
          </ac:graphicFrameMkLst>
        </pc:graphicFrameChg>
        <pc:picChg chg="del mod ord">
          <ac:chgData name="박 종주" userId="ee80f6e723cc3280" providerId="LiveId" clId="{7E105C1E-7F42-478E-A2DD-207BC0BAF171}" dt="2020-05-12T07:11:37.074" v="20481" actId="478"/>
          <ac:picMkLst>
            <pc:docMk/>
            <pc:sldMk cId="1172757329" sldId="741"/>
            <ac:picMk id="4" creationId="{3EBEEEDA-E1E8-403D-9127-4933481FD808}"/>
          </ac:picMkLst>
        </pc:picChg>
        <pc:picChg chg="add mod ord modCrop">
          <ac:chgData name="박 종주" userId="ee80f6e723cc3280" providerId="LiveId" clId="{7E105C1E-7F42-478E-A2DD-207BC0BAF171}" dt="2020-05-12T07:12:03.257" v="20489" actId="732"/>
          <ac:picMkLst>
            <pc:docMk/>
            <pc:sldMk cId="1172757329" sldId="741"/>
            <ac:picMk id="5" creationId="{23786070-CF5C-4B47-988A-5E2A32F49C76}"/>
          </ac:picMkLst>
        </pc:picChg>
        <pc:picChg chg="del">
          <ac:chgData name="박 종주" userId="ee80f6e723cc3280" providerId="LiveId" clId="{7E105C1E-7F42-478E-A2DD-207BC0BAF171}" dt="2020-05-07T00:44:53.620" v="10628" actId="478"/>
          <ac:picMkLst>
            <pc:docMk/>
            <pc:sldMk cId="1172757329" sldId="741"/>
            <ac:picMk id="6" creationId="{139C445D-BA49-41A6-B454-094626D228B2}"/>
          </ac:picMkLst>
        </pc:picChg>
      </pc:sldChg>
      <pc:sldChg chg="add del">
        <pc:chgData name="박 종주" userId="ee80f6e723cc3280" providerId="LiveId" clId="{7E105C1E-7F42-478E-A2DD-207BC0BAF171}" dt="2020-05-07T00:42:18.770" v="10615"/>
        <pc:sldMkLst>
          <pc:docMk/>
          <pc:sldMk cId="2141868718" sldId="741"/>
        </pc:sldMkLst>
      </pc:sldChg>
      <pc:sldChg chg="addSp delSp modSp add del mod">
        <pc:chgData name="박 종주" userId="ee80f6e723cc3280" providerId="LiveId" clId="{7E105C1E-7F42-478E-A2DD-207BC0BAF171}" dt="2020-05-12T06:44:44.104" v="20148" actId="47"/>
        <pc:sldMkLst>
          <pc:docMk/>
          <pc:sldMk cId="2739161736" sldId="742"/>
        </pc:sldMkLst>
        <pc:spChg chg="del">
          <ac:chgData name="박 종주" userId="ee80f6e723cc3280" providerId="LiveId" clId="{7E105C1E-7F42-478E-A2DD-207BC0BAF171}" dt="2020-05-07T05:23:38.875" v="13581" actId="478"/>
          <ac:spMkLst>
            <pc:docMk/>
            <pc:sldMk cId="2739161736" sldId="742"/>
            <ac:spMk id="6" creationId="{3734DB2A-17B9-4BF7-B352-A2E8D281416A}"/>
          </ac:spMkLst>
        </pc:spChg>
        <pc:spChg chg="del">
          <ac:chgData name="박 종주" userId="ee80f6e723cc3280" providerId="LiveId" clId="{7E105C1E-7F42-478E-A2DD-207BC0BAF171}" dt="2020-05-07T05:24:07.033" v="13585" actId="478"/>
          <ac:spMkLst>
            <pc:docMk/>
            <pc:sldMk cId="2739161736" sldId="742"/>
            <ac:spMk id="7" creationId="{A4F822EB-22E6-4FE6-B9E9-23C4C4B8A9DB}"/>
          </ac:spMkLst>
        </pc:spChg>
        <pc:spChg chg="del">
          <ac:chgData name="박 종주" userId="ee80f6e723cc3280" providerId="LiveId" clId="{7E105C1E-7F42-478E-A2DD-207BC0BAF171}" dt="2020-05-07T05:24:16.981" v="13589" actId="478"/>
          <ac:spMkLst>
            <pc:docMk/>
            <pc:sldMk cId="2739161736" sldId="742"/>
            <ac:spMk id="8" creationId="{349E6C30-FC6D-4931-A6CF-26A147995D00}"/>
          </ac:spMkLst>
        </pc:spChg>
        <pc:spChg chg="del">
          <ac:chgData name="박 종주" userId="ee80f6e723cc3280" providerId="LiveId" clId="{7E105C1E-7F42-478E-A2DD-207BC0BAF171}" dt="2020-05-07T05:24:26.241" v="13592" actId="478"/>
          <ac:spMkLst>
            <pc:docMk/>
            <pc:sldMk cId="2739161736" sldId="742"/>
            <ac:spMk id="9" creationId="{68AB407A-7F07-4769-AD7F-715D4C3EA23C}"/>
          </ac:spMkLst>
        </pc:spChg>
        <pc:spChg chg="del">
          <ac:chgData name="박 종주" userId="ee80f6e723cc3280" providerId="LiveId" clId="{7E105C1E-7F42-478E-A2DD-207BC0BAF171}" dt="2020-05-07T05:24:32.573" v="13594" actId="478"/>
          <ac:spMkLst>
            <pc:docMk/>
            <pc:sldMk cId="2739161736" sldId="742"/>
            <ac:spMk id="10" creationId="{5023DB4E-EE51-4807-96BB-EF63F140097E}"/>
          </ac:spMkLst>
        </pc:spChg>
        <pc:spChg chg="del">
          <ac:chgData name="박 종주" userId="ee80f6e723cc3280" providerId="LiveId" clId="{7E105C1E-7F42-478E-A2DD-207BC0BAF171}" dt="2020-05-07T05:24:49.031" v="13598" actId="478"/>
          <ac:spMkLst>
            <pc:docMk/>
            <pc:sldMk cId="2739161736" sldId="742"/>
            <ac:spMk id="11" creationId="{7BF1FE49-A129-43A0-A4A2-7223B1FD0C44}"/>
          </ac:spMkLst>
        </pc:spChg>
        <pc:spChg chg="del">
          <ac:chgData name="박 종주" userId="ee80f6e723cc3280" providerId="LiveId" clId="{7E105C1E-7F42-478E-A2DD-207BC0BAF171}" dt="2020-05-07T05:24:41.087" v="13596" actId="478"/>
          <ac:spMkLst>
            <pc:docMk/>
            <pc:sldMk cId="2739161736" sldId="742"/>
            <ac:spMk id="13" creationId="{CF5BF632-16A6-4E0C-93D4-30363FC9DCD5}"/>
          </ac:spMkLst>
        </pc:spChg>
        <pc:spChg chg="del">
          <ac:chgData name="박 종주" userId="ee80f6e723cc3280" providerId="LiveId" clId="{7E105C1E-7F42-478E-A2DD-207BC0BAF171}" dt="2020-05-12T06:41:24.272" v="20078" actId="478"/>
          <ac:spMkLst>
            <pc:docMk/>
            <pc:sldMk cId="2739161736" sldId="742"/>
            <ac:spMk id="17" creationId="{4D934453-884A-4F37-BBF6-72A8E2127CB6}"/>
          </ac:spMkLst>
        </pc:spChg>
        <pc:spChg chg="add del mod">
          <ac:chgData name="박 종주" userId="ee80f6e723cc3280" providerId="LiveId" clId="{7E105C1E-7F42-478E-A2DD-207BC0BAF171}" dt="2020-05-07T07:04:31.269" v="14142"/>
          <ac:spMkLst>
            <pc:docMk/>
            <pc:sldMk cId="2739161736" sldId="742"/>
            <ac:spMk id="19" creationId="{9B571D70-7B6B-4F3F-BD96-78945E7B505F}"/>
          </ac:spMkLst>
        </pc:spChg>
        <pc:spChg chg="add del mod">
          <ac:chgData name="박 종주" userId="ee80f6e723cc3280" providerId="LiveId" clId="{7E105C1E-7F42-478E-A2DD-207BC0BAF171}" dt="2020-05-07T07:05:38.833" v="14162" actId="478"/>
          <ac:spMkLst>
            <pc:docMk/>
            <pc:sldMk cId="2739161736" sldId="742"/>
            <ac:spMk id="20" creationId="{85695BB8-6126-4323-B119-CF31417A9D2A}"/>
          </ac:spMkLst>
        </pc:spChg>
        <pc:spChg chg="del mod topLvl">
          <ac:chgData name="박 종주" userId="ee80f6e723cc3280" providerId="LiveId" clId="{7E105C1E-7F42-478E-A2DD-207BC0BAF171}" dt="2020-05-12T06:41:24.272" v="20078" actId="478"/>
          <ac:spMkLst>
            <pc:docMk/>
            <pc:sldMk cId="2739161736" sldId="742"/>
            <ac:spMk id="24" creationId="{3B5C1972-5807-4624-9870-22339586A90E}"/>
          </ac:spMkLst>
        </pc:spChg>
        <pc:spChg chg="mod topLvl">
          <ac:chgData name="박 종주" userId="ee80f6e723cc3280" providerId="LiveId" clId="{7E105C1E-7F42-478E-A2DD-207BC0BAF171}" dt="2020-05-12T06:41:38.801" v="20080" actId="6549"/>
          <ac:spMkLst>
            <pc:docMk/>
            <pc:sldMk cId="2739161736" sldId="742"/>
            <ac:spMk id="25" creationId="{C758E5EB-F652-412C-84FF-BB5BEDD8F661}"/>
          </ac:spMkLst>
        </pc:spChg>
        <pc:spChg chg="mod topLvl">
          <ac:chgData name="박 종주" userId="ee80f6e723cc3280" providerId="LiveId" clId="{7E105C1E-7F42-478E-A2DD-207BC0BAF171}" dt="2020-05-07T05:24:23.380" v="13591" actId="1037"/>
          <ac:spMkLst>
            <pc:docMk/>
            <pc:sldMk cId="2739161736" sldId="742"/>
            <ac:spMk id="26" creationId="{7F7268E2-B644-4E8D-BC4B-61134783E14B}"/>
          </ac:spMkLst>
        </pc:spChg>
        <pc:spChg chg="mod topLvl">
          <ac:chgData name="박 종주" userId="ee80f6e723cc3280" providerId="LiveId" clId="{7E105C1E-7F42-478E-A2DD-207BC0BAF171}" dt="2020-05-07T05:24:29.172" v="13593" actId="1076"/>
          <ac:spMkLst>
            <pc:docMk/>
            <pc:sldMk cId="2739161736" sldId="742"/>
            <ac:spMk id="27" creationId="{98618714-965D-47DF-84A7-0A3EA06CFCAE}"/>
          </ac:spMkLst>
        </pc:spChg>
        <pc:spChg chg="mod topLvl">
          <ac:chgData name="박 종주" userId="ee80f6e723cc3280" providerId="LiveId" clId="{7E105C1E-7F42-478E-A2DD-207BC0BAF171}" dt="2020-05-07T05:24:38.572" v="13595" actId="1076"/>
          <ac:spMkLst>
            <pc:docMk/>
            <pc:sldMk cId="2739161736" sldId="742"/>
            <ac:spMk id="28" creationId="{8ADF0B2B-9FD5-47CC-95C7-6F3DB69A3BF2}"/>
          </ac:spMkLst>
        </pc:spChg>
        <pc:spChg chg="mod topLvl">
          <ac:chgData name="박 종주" userId="ee80f6e723cc3280" providerId="LiveId" clId="{7E105C1E-7F42-478E-A2DD-207BC0BAF171}" dt="2020-05-07T05:24:46.665" v="13597" actId="1076"/>
          <ac:spMkLst>
            <pc:docMk/>
            <pc:sldMk cId="2739161736" sldId="742"/>
            <ac:spMk id="29" creationId="{870FDFFD-D68E-4B3F-8909-E214C0D68DEF}"/>
          </ac:spMkLst>
        </pc:spChg>
        <pc:spChg chg="mod topLvl">
          <ac:chgData name="박 종주" userId="ee80f6e723cc3280" providerId="LiveId" clId="{7E105C1E-7F42-478E-A2DD-207BC0BAF171}" dt="2020-05-07T05:24:53.692" v="13602" actId="1035"/>
          <ac:spMkLst>
            <pc:docMk/>
            <pc:sldMk cId="2739161736" sldId="742"/>
            <ac:spMk id="30" creationId="{EC7FB49D-E8D8-46A8-B423-F9C9AB63155B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31" creationId="{38E5875A-C31E-4AEF-8D3D-121BE54ACE11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32" creationId="{F76F057B-650C-4E45-AA34-847B8B53CB86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33" creationId="{810AD02B-9F5B-4563-9FBE-4EDD8FA52013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34" creationId="{80190660-C8BC-4D19-891C-71FF62276F46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35" creationId="{39A6879F-E580-4EDF-BF74-3370F696FB70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36" creationId="{B45768E2-EF61-44F2-963F-C247E4C384AA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37" creationId="{D923AB06-A562-4909-AF56-C1C458FE1939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38" creationId="{824C4402-417A-48CA-995A-7CCF7730C221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39" creationId="{877FFEB5-A76E-4A99-A2AE-E0FE6F4A538C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40" creationId="{33436680-F73C-43A3-AB13-2C0EED41BD61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41" creationId="{624AD218-7B00-45E7-82E7-5DB8D2492DDB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42" creationId="{D2A347CC-2224-4658-B68B-8C61BFDE019A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43" creationId="{CC422A45-CDA9-4869-A486-DDD757E6EAA2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44" creationId="{978519B2-9456-4483-81E7-C8D7008F4570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45" creationId="{6F187AAB-CE91-4C81-A00E-518AF6D0453D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46" creationId="{12E21340-D308-4558-9024-3D92AA4A9A10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47" creationId="{CE6CEAF9-F6B0-4798-885C-DC4A6B4AFB9B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48" creationId="{233FE000-ABDD-4309-89B6-999CC3AB3188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49" creationId="{45730404-0AFF-4576-AC9C-A9DD755FF954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50" creationId="{7E805AFD-0B2B-4C2B-AD90-1C021D0ED0F2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51" creationId="{170B3BF1-3F89-429D-BB60-E2511908F00C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52" creationId="{17E6C769-BAE5-4865-BCC4-7D919526A4AC}"/>
          </ac:spMkLst>
        </pc:spChg>
        <pc:spChg chg="del mod topLvl">
          <ac:chgData name="박 종주" userId="ee80f6e723cc3280" providerId="LiveId" clId="{7E105C1E-7F42-478E-A2DD-207BC0BAF171}" dt="2020-05-07T05:25:19.783" v="13606" actId="478"/>
          <ac:spMkLst>
            <pc:docMk/>
            <pc:sldMk cId="2739161736" sldId="742"/>
            <ac:spMk id="53" creationId="{1578AFD4-30E4-4297-B531-D34A0755E7D0}"/>
          </ac:spMkLst>
        </pc:spChg>
        <pc:spChg chg="add del mod">
          <ac:chgData name="박 종주" userId="ee80f6e723cc3280" providerId="LiveId" clId="{7E105C1E-7F42-478E-A2DD-207BC0BAF171}" dt="2020-05-07T05:24:04.395" v="13584"/>
          <ac:spMkLst>
            <pc:docMk/>
            <pc:sldMk cId="2739161736" sldId="742"/>
            <ac:spMk id="54" creationId="{075F34F9-1971-4961-8AC1-DDE3B509C888}"/>
          </ac:spMkLst>
        </pc:spChg>
        <pc:spChg chg="add del mod">
          <ac:chgData name="박 종주" userId="ee80f6e723cc3280" providerId="LiveId" clId="{7E105C1E-7F42-478E-A2DD-207BC0BAF171}" dt="2020-05-07T05:24:08.502" v="13587"/>
          <ac:spMkLst>
            <pc:docMk/>
            <pc:sldMk cId="2739161736" sldId="742"/>
            <ac:spMk id="55" creationId="{9CA34928-13EA-42C2-9BE1-4D759C1374A3}"/>
          </ac:spMkLst>
        </pc:spChg>
        <pc:spChg chg="add mod">
          <ac:chgData name="박 종주" userId="ee80f6e723cc3280" providerId="LiveId" clId="{7E105C1E-7F42-478E-A2DD-207BC0BAF171}" dt="2020-05-07T07:06:17.092" v="14178"/>
          <ac:spMkLst>
            <pc:docMk/>
            <pc:sldMk cId="2739161736" sldId="742"/>
            <ac:spMk id="57" creationId="{F8DE8704-7083-4040-A8B4-740BAA45F596}"/>
          </ac:spMkLst>
        </pc:spChg>
        <pc:spChg chg="add mod">
          <ac:chgData name="박 종주" userId="ee80f6e723cc3280" providerId="LiveId" clId="{7E105C1E-7F42-478E-A2DD-207BC0BAF171}" dt="2020-05-07T07:06:17.092" v="14178"/>
          <ac:spMkLst>
            <pc:docMk/>
            <pc:sldMk cId="2739161736" sldId="742"/>
            <ac:spMk id="58" creationId="{FA00EC68-4C0E-417D-9967-BB1636C292A5}"/>
          </ac:spMkLst>
        </pc:spChg>
        <pc:spChg chg="add mod">
          <ac:chgData name="박 종주" userId="ee80f6e723cc3280" providerId="LiveId" clId="{7E105C1E-7F42-478E-A2DD-207BC0BAF171}" dt="2020-05-07T07:06:17.092" v="14178"/>
          <ac:spMkLst>
            <pc:docMk/>
            <pc:sldMk cId="2739161736" sldId="742"/>
            <ac:spMk id="59" creationId="{D809C83E-47D1-4ED7-A6F2-D2DB5FEF5B4F}"/>
          </ac:spMkLst>
        </pc:spChg>
        <pc:spChg chg="add mod">
          <ac:chgData name="박 종주" userId="ee80f6e723cc3280" providerId="LiveId" clId="{7E105C1E-7F42-478E-A2DD-207BC0BAF171}" dt="2020-05-07T07:06:20.873" v="14186"/>
          <ac:spMkLst>
            <pc:docMk/>
            <pc:sldMk cId="2739161736" sldId="742"/>
            <ac:spMk id="61" creationId="{74E02193-0F36-47F1-B3B8-1791A6786C91}"/>
          </ac:spMkLst>
        </pc:spChg>
        <pc:spChg chg="add mod">
          <ac:chgData name="박 종주" userId="ee80f6e723cc3280" providerId="LiveId" clId="{7E105C1E-7F42-478E-A2DD-207BC0BAF171}" dt="2020-05-07T07:06:20.873" v="14186"/>
          <ac:spMkLst>
            <pc:docMk/>
            <pc:sldMk cId="2739161736" sldId="742"/>
            <ac:spMk id="62" creationId="{521641BA-B863-4CB4-9F98-D069F7811FCC}"/>
          </ac:spMkLst>
        </pc:spChg>
        <pc:spChg chg="add mod">
          <ac:chgData name="박 종주" userId="ee80f6e723cc3280" providerId="LiveId" clId="{7E105C1E-7F42-478E-A2DD-207BC0BAF171}" dt="2020-05-07T07:06:20.873" v="14186"/>
          <ac:spMkLst>
            <pc:docMk/>
            <pc:sldMk cId="2739161736" sldId="742"/>
            <ac:spMk id="63" creationId="{CC992ABC-2013-42BA-9914-2A73B93647A2}"/>
          </ac:spMkLst>
        </pc:spChg>
        <pc:spChg chg="add mod">
          <ac:chgData name="박 종주" userId="ee80f6e723cc3280" providerId="LiveId" clId="{7E105C1E-7F42-478E-A2DD-207BC0BAF171}" dt="2020-05-07T07:06:22.650" v="14191"/>
          <ac:spMkLst>
            <pc:docMk/>
            <pc:sldMk cId="2739161736" sldId="742"/>
            <ac:spMk id="65" creationId="{D9657FF3-28C8-455E-A238-A85CEB9C11FA}"/>
          </ac:spMkLst>
        </pc:spChg>
        <pc:spChg chg="add mod">
          <ac:chgData name="박 종주" userId="ee80f6e723cc3280" providerId="LiveId" clId="{7E105C1E-7F42-478E-A2DD-207BC0BAF171}" dt="2020-05-07T07:06:22.650" v="14191"/>
          <ac:spMkLst>
            <pc:docMk/>
            <pc:sldMk cId="2739161736" sldId="742"/>
            <ac:spMk id="66" creationId="{FC3AE201-4D62-486E-A929-A2E4EE117514}"/>
          </ac:spMkLst>
        </pc:spChg>
        <pc:spChg chg="add mod">
          <ac:chgData name="박 종주" userId="ee80f6e723cc3280" providerId="LiveId" clId="{7E105C1E-7F42-478E-A2DD-207BC0BAF171}" dt="2020-05-07T07:06:32.820" v="14196"/>
          <ac:spMkLst>
            <pc:docMk/>
            <pc:sldMk cId="2739161736" sldId="742"/>
            <ac:spMk id="68" creationId="{AA6C9431-A129-4146-A4D5-E0416F279305}"/>
          </ac:spMkLst>
        </pc:spChg>
        <pc:spChg chg="add mod">
          <ac:chgData name="박 종주" userId="ee80f6e723cc3280" providerId="LiveId" clId="{7E105C1E-7F42-478E-A2DD-207BC0BAF171}" dt="2020-05-07T07:06:32.820" v="14196"/>
          <ac:spMkLst>
            <pc:docMk/>
            <pc:sldMk cId="2739161736" sldId="742"/>
            <ac:spMk id="69" creationId="{080632B6-C0E9-499D-B4B6-E803878C5717}"/>
          </ac:spMkLst>
        </pc:spChg>
        <pc:spChg chg="add mod">
          <ac:chgData name="박 종주" userId="ee80f6e723cc3280" providerId="LiveId" clId="{7E105C1E-7F42-478E-A2DD-207BC0BAF171}" dt="2020-05-07T07:06:32.820" v="14196"/>
          <ac:spMkLst>
            <pc:docMk/>
            <pc:sldMk cId="2739161736" sldId="742"/>
            <ac:spMk id="70" creationId="{EA775EB6-6655-4771-8EE8-362DFE98739A}"/>
          </ac:spMkLst>
        </pc:spChg>
        <pc:spChg chg="add del mod">
          <ac:chgData name="박 종주" userId="ee80f6e723cc3280" providerId="LiveId" clId="{7E105C1E-7F42-478E-A2DD-207BC0BAF171}" dt="2020-05-07T07:06:52.107" v="14202" actId="478"/>
          <ac:spMkLst>
            <pc:docMk/>
            <pc:sldMk cId="2739161736" sldId="742"/>
            <ac:spMk id="72" creationId="{83EFD22B-1126-411A-8292-DB7974653B4B}"/>
          </ac:spMkLst>
        </pc:spChg>
        <pc:spChg chg="add mod">
          <ac:chgData name="박 종주" userId="ee80f6e723cc3280" providerId="LiveId" clId="{7E105C1E-7F42-478E-A2DD-207BC0BAF171}" dt="2020-05-07T07:06:43.842" v="14201"/>
          <ac:spMkLst>
            <pc:docMk/>
            <pc:sldMk cId="2739161736" sldId="742"/>
            <ac:spMk id="73" creationId="{A1953942-E9F3-4C3A-991E-5B0DFC9E6167}"/>
          </ac:spMkLst>
        </pc:spChg>
        <pc:spChg chg="add mod">
          <ac:chgData name="박 종주" userId="ee80f6e723cc3280" providerId="LiveId" clId="{7E105C1E-7F42-478E-A2DD-207BC0BAF171}" dt="2020-05-07T07:06:43.842" v="14201"/>
          <ac:spMkLst>
            <pc:docMk/>
            <pc:sldMk cId="2739161736" sldId="742"/>
            <ac:spMk id="74" creationId="{BE68C108-3840-4416-9C09-BBE29CA527F9}"/>
          </ac:spMkLst>
        </pc:spChg>
        <pc:spChg chg="add mod">
          <ac:chgData name="박 종주" userId="ee80f6e723cc3280" providerId="LiveId" clId="{7E105C1E-7F42-478E-A2DD-207BC0BAF171}" dt="2020-05-07T07:07:07.065" v="14207"/>
          <ac:spMkLst>
            <pc:docMk/>
            <pc:sldMk cId="2739161736" sldId="742"/>
            <ac:spMk id="76" creationId="{D2219A8F-B529-4AD6-82D6-D21E2299B152}"/>
          </ac:spMkLst>
        </pc:spChg>
        <pc:spChg chg="add mod">
          <ac:chgData name="박 종주" userId="ee80f6e723cc3280" providerId="LiveId" clId="{7E105C1E-7F42-478E-A2DD-207BC0BAF171}" dt="2020-05-07T07:07:07.065" v="14207"/>
          <ac:spMkLst>
            <pc:docMk/>
            <pc:sldMk cId="2739161736" sldId="742"/>
            <ac:spMk id="77" creationId="{8D170F21-95AD-4E8D-9FC9-174ABCDAFA26}"/>
          </ac:spMkLst>
        </pc:spChg>
        <pc:spChg chg="add mod">
          <ac:chgData name="박 종주" userId="ee80f6e723cc3280" providerId="LiveId" clId="{7E105C1E-7F42-478E-A2DD-207BC0BAF171}" dt="2020-05-07T07:07:09.600" v="14214"/>
          <ac:spMkLst>
            <pc:docMk/>
            <pc:sldMk cId="2739161736" sldId="742"/>
            <ac:spMk id="79" creationId="{E5BAC132-BFEE-4579-A42A-FAFFFB699623}"/>
          </ac:spMkLst>
        </pc:spChg>
        <pc:spChg chg="add mod">
          <ac:chgData name="박 종주" userId="ee80f6e723cc3280" providerId="LiveId" clId="{7E105C1E-7F42-478E-A2DD-207BC0BAF171}" dt="2020-05-07T07:07:09.600" v="14214"/>
          <ac:spMkLst>
            <pc:docMk/>
            <pc:sldMk cId="2739161736" sldId="742"/>
            <ac:spMk id="80" creationId="{CD146372-59DC-4C57-AF68-328D407D5E13}"/>
          </ac:spMkLst>
        </pc:spChg>
        <pc:spChg chg="add mod">
          <ac:chgData name="박 종주" userId="ee80f6e723cc3280" providerId="LiveId" clId="{7E105C1E-7F42-478E-A2DD-207BC0BAF171}" dt="2020-05-07T07:07:09.600" v="14214"/>
          <ac:spMkLst>
            <pc:docMk/>
            <pc:sldMk cId="2739161736" sldId="742"/>
            <ac:spMk id="81" creationId="{43CFE12E-BE2D-40F6-A015-D449B498485A}"/>
          </ac:spMkLst>
        </pc:spChg>
        <pc:spChg chg="add mod">
          <ac:chgData name="박 종주" userId="ee80f6e723cc3280" providerId="LiveId" clId="{7E105C1E-7F42-478E-A2DD-207BC0BAF171}" dt="2020-05-07T07:08:51.067" v="14241" actId="1076"/>
          <ac:spMkLst>
            <pc:docMk/>
            <pc:sldMk cId="2739161736" sldId="742"/>
            <ac:spMk id="83" creationId="{33878F58-3388-4F09-99B2-F62F571C2667}"/>
          </ac:spMkLst>
        </pc:spChg>
        <pc:spChg chg="add mod">
          <ac:chgData name="박 종주" userId="ee80f6e723cc3280" providerId="LiveId" clId="{7E105C1E-7F42-478E-A2DD-207BC0BAF171}" dt="2020-05-07T07:08:51.067" v="14241" actId="1076"/>
          <ac:spMkLst>
            <pc:docMk/>
            <pc:sldMk cId="2739161736" sldId="742"/>
            <ac:spMk id="84" creationId="{D132B50A-B6AC-41B6-8B2D-002729BF8E92}"/>
          </ac:spMkLst>
        </pc:spChg>
        <pc:spChg chg="add mod">
          <ac:chgData name="박 종주" userId="ee80f6e723cc3280" providerId="LiveId" clId="{7E105C1E-7F42-478E-A2DD-207BC0BAF171}" dt="2020-05-07T07:08:51.067" v="14241" actId="1076"/>
          <ac:spMkLst>
            <pc:docMk/>
            <pc:sldMk cId="2739161736" sldId="742"/>
            <ac:spMk id="85" creationId="{D87FA8F3-55F9-4B46-9C79-8FB238D1C371}"/>
          </ac:spMkLst>
        </pc:spChg>
        <pc:spChg chg="add mod">
          <ac:chgData name="박 종주" userId="ee80f6e723cc3280" providerId="LiveId" clId="{7E105C1E-7F42-478E-A2DD-207BC0BAF171}" dt="2020-05-07T07:07:16.503" v="14220"/>
          <ac:spMkLst>
            <pc:docMk/>
            <pc:sldMk cId="2739161736" sldId="742"/>
            <ac:spMk id="87" creationId="{55A08C8D-DBBE-46CB-8B2A-034AEEE9F558}"/>
          </ac:spMkLst>
        </pc:spChg>
        <pc:spChg chg="add mod">
          <ac:chgData name="박 종주" userId="ee80f6e723cc3280" providerId="LiveId" clId="{7E105C1E-7F42-478E-A2DD-207BC0BAF171}" dt="2020-05-07T07:07:16.503" v="14220"/>
          <ac:spMkLst>
            <pc:docMk/>
            <pc:sldMk cId="2739161736" sldId="742"/>
            <ac:spMk id="89" creationId="{063C16AE-D179-4DC5-95A1-0B15081ACB80}"/>
          </ac:spMkLst>
        </pc:spChg>
        <pc:spChg chg="add mod">
          <ac:chgData name="박 종주" userId="ee80f6e723cc3280" providerId="LiveId" clId="{7E105C1E-7F42-478E-A2DD-207BC0BAF171}" dt="2020-05-07T07:07:16.503" v="14220"/>
          <ac:spMkLst>
            <pc:docMk/>
            <pc:sldMk cId="2739161736" sldId="742"/>
            <ac:spMk id="90" creationId="{43A317FB-3B4A-426D-9630-ECB2E9D3E182}"/>
          </ac:spMkLst>
        </pc:spChg>
        <pc:spChg chg="add mod">
          <ac:chgData name="박 종주" userId="ee80f6e723cc3280" providerId="LiveId" clId="{7E105C1E-7F42-478E-A2DD-207BC0BAF171}" dt="2020-05-07T07:07:16.503" v="14220"/>
          <ac:spMkLst>
            <pc:docMk/>
            <pc:sldMk cId="2739161736" sldId="742"/>
            <ac:spMk id="91" creationId="{116391A7-7507-4476-913D-49ED9A1DC6D2}"/>
          </ac:spMkLst>
        </pc:spChg>
        <pc:spChg chg="add mod">
          <ac:chgData name="박 종주" userId="ee80f6e723cc3280" providerId="LiveId" clId="{7E105C1E-7F42-478E-A2DD-207BC0BAF171}" dt="2020-05-07T07:07:16.503" v="14220"/>
          <ac:spMkLst>
            <pc:docMk/>
            <pc:sldMk cId="2739161736" sldId="742"/>
            <ac:spMk id="92" creationId="{54306E1D-6E9D-4974-946B-E153A80239CB}"/>
          </ac:spMkLst>
        </pc:spChg>
        <pc:spChg chg="add mod">
          <ac:chgData name="박 종주" userId="ee80f6e723cc3280" providerId="LiveId" clId="{7E105C1E-7F42-478E-A2DD-207BC0BAF171}" dt="2020-05-07T07:07:42.001" v="14228"/>
          <ac:spMkLst>
            <pc:docMk/>
            <pc:sldMk cId="2739161736" sldId="742"/>
            <ac:spMk id="94" creationId="{7E184C30-B297-4CD2-9261-DB0E78800C3A}"/>
          </ac:spMkLst>
        </pc:spChg>
        <pc:spChg chg="add mod">
          <ac:chgData name="박 종주" userId="ee80f6e723cc3280" providerId="LiveId" clId="{7E105C1E-7F42-478E-A2DD-207BC0BAF171}" dt="2020-05-07T07:07:42.001" v="14228"/>
          <ac:spMkLst>
            <pc:docMk/>
            <pc:sldMk cId="2739161736" sldId="742"/>
            <ac:spMk id="95" creationId="{C8D08C15-66DE-41CF-82F7-613AC25F48E7}"/>
          </ac:spMkLst>
        </pc:spChg>
        <pc:spChg chg="add mod">
          <ac:chgData name="박 종주" userId="ee80f6e723cc3280" providerId="LiveId" clId="{7E105C1E-7F42-478E-A2DD-207BC0BAF171}" dt="2020-05-07T07:07:42.001" v="14228"/>
          <ac:spMkLst>
            <pc:docMk/>
            <pc:sldMk cId="2739161736" sldId="742"/>
            <ac:spMk id="96" creationId="{ED6E0CE2-CD0E-4E65-BCE1-60F6B51BF6B5}"/>
          </ac:spMkLst>
        </pc:spChg>
        <pc:spChg chg="add mod">
          <ac:chgData name="박 종주" userId="ee80f6e723cc3280" providerId="LiveId" clId="{7E105C1E-7F42-478E-A2DD-207BC0BAF171}" dt="2020-05-07T07:07:44.187" v="14233"/>
          <ac:spMkLst>
            <pc:docMk/>
            <pc:sldMk cId="2739161736" sldId="742"/>
            <ac:spMk id="98" creationId="{5CA39E4E-36DC-4B91-99F6-5E35FCED462B}"/>
          </ac:spMkLst>
        </pc:spChg>
        <pc:spChg chg="add mod">
          <ac:chgData name="박 종주" userId="ee80f6e723cc3280" providerId="LiveId" clId="{7E105C1E-7F42-478E-A2DD-207BC0BAF171}" dt="2020-05-07T07:07:44.187" v="14233"/>
          <ac:spMkLst>
            <pc:docMk/>
            <pc:sldMk cId="2739161736" sldId="742"/>
            <ac:spMk id="99" creationId="{D1AC5772-EE26-42D1-917B-9DF34F0DF023}"/>
          </ac:spMkLst>
        </pc:spChg>
        <pc:spChg chg="add mod">
          <ac:chgData name="박 종주" userId="ee80f6e723cc3280" providerId="LiveId" clId="{7E105C1E-7F42-478E-A2DD-207BC0BAF171}" dt="2020-05-07T07:07:44.187" v="14233"/>
          <ac:spMkLst>
            <pc:docMk/>
            <pc:sldMk cId="2739161736" sldId="742"/>
            <ac:spMk id="100" creationId="{BFA987B2-43C3-42DA-A285-C024C93F8EDE}"/>
          </ac:spMkLst>
        </pc:spChg>
        <pc:spChg chg="add mod modVis">
          <ac:chgData name="박 종주" userId="ee80f6e723cc3280" providerId="LiveId" clId="{7E105C1E-7F42-478E-A2DD-207BC0BAF171}" dt="2020-05-07T07:09:10.717" v="14292"/>
          <ac:spMkLst>
            <pc:docMk/>
            <pc:sldMk cId="2739161736" sldId="742"/>
            <ac:spMk id="102" creationId="{B8EAB1C8-04A0-4D34-BE9A-0932264D39F3}"/>
          </ac:spMkLst>
        </pc:spChg>
        <pc:spChg chg="add mod modVis">
          <ac:chgData name="박 종주" userId="ee80f6e723cc3280" providerId="LiveId" clId="{7E105C1E-7F42-478E-A2DD-207BC0BAF171}" dt="2020-05-07T07:09:10.717" v="14292"/>
          <ac:spMkLst>
            <pc:docMk/>
            <pc:sldMk cId="2739161736" sldId="742"/>
            <ac:spMk id="103" creationId="{D4C5302C-4CDA-4C1C-81BE-321816C3D9B8}"/>
          </ac:spMkLst>
        </pc:spChg>
        <pc:spChg chg="add mod">
          <ac:chgData name="박 종주" userId="ee80f6e723cc3280" providerId="LiveId" clId="{7E105C1E-7F42-478E-A2DD-207BC0BAF171}" dt="2020-05-07T07:10:47.342" v="14306" actId="1076"/>
          <ac:spMkLst>
            <pc:docMk/>
            <pc:sldMk cId="2739161736" sldId="742"/>
            <ac:spMk id="105" creationId="{8F1E658E-B2B9-46EF-A17E-7FE661B14E18}"/>
          </ac:spMkLst>
        </pc:spChg>
        <pc:spChg chg="add mod">
          <ac:chgData name="박 종주" userId="ee80f6e723cc3280" providerId="LiveId" clId="{7E105C1E-7F42-478E-A2DD-207BC0BAF171}" dt="2020-05-07T07:10:47.342" v="14306" actId="1076"/>
          <ac:spMkLst>
            <pc:docMk/>
            <pc:sldMk cId="2739161736" sldId="742"/>
            <ac:spMk id="106" creationId="{674CFE2B-4E5D-46E4-AD46-069B880698CF}"/>
          </ac:spMkLst>
        </pc:spChg>
        <pc:spChg chg="add mod">
          <ac:chgData name="박 종주" userId="ee80f6e723cc3280" providerId="LiveId" clId="{7E105C1E-7F42-478E-A2DD-207BC0BAF171}" dt="2020-05-07T07:10:47.342" v="14306" actId="1076"/>
          <ac:spMkLst>
            <pc:docMk/>
            <pc:sldMk cId="2739161736" sldId="742"/>
            <ac:spMk id="107" creationId="{25F08715-EA44-45D2-A549-7E9AF8139616}"/>
          </ac:spMkLst>
        </pc:spChg>
        <pc:spChg chg="add del mod">
          <ac:chgData name="박 종주" userId="ee80f6e723cc3280" providerId="LiveId" clId="{7E105C1E-7F42-478E-A2DD-207BC0BAF171}" dt="2020-05-07T07:31:44.241" v="14664" actId="21"/>
          <ac:spMkLst>
            <pc:docMk/>
            <pc:sldMk cId="2739161736" sldId="742"/>
            <ac:spMk id="108" creationId="{6E61FCAB-FC41-4968-940D-DC5DF64F8CC7}"/>
          </ac:spMkLst>
        </pc:spChg>
        <pc:spChg chg="add del mod">
          <ac:chgData name="박 종주" userId="ee80f6e723cc3280" providerId="LiveId" clId="{7E105C1E-7F42-478E-A2DD-207BC0BAF171}" dt="2020-05-07T07:31:44.241" v="14664" actId="21"/>
          <ac:spMkLst>
            <pc:docMk/>
            <pc:sldMk cId="2739161736" sldId="742"/>
            <ac:spMk id="109" creationId="{067999FA-261D-494A-84CE-D8219C18D09B}"/>
          </ac:spMkLst>
        </pc:spChg>
        <pc:spChg chg="add mod">
          <ac:chgData name="박 종주" userId="ee80f6e723cc3280" providerId="LiveId" clId="{7E105C1E-7F42-478E-A2DD-207BC0BAF171}" dt="2020-05-07T07:14:34.530" v="14423" actId="1076"/>
          <ac:spMkLst>
            <pc:docMk/>
            <pc:sldMk cId="2739161736" sldId="742"/>
            <ac:spMk id="111" creationId="{43B286BE-A4AF-4CBD-B896-A6A0D46451EA}"/>
          </ac:spMkLst>
        </pc:spChg>
        <pc:spChg chg="add mod">
          <ac:chgData name="박 종주" userId="ee80f6e723cc3280" providerId="LiveId" clId="{7E105C1E-7F42-478E-A2DD-207BC0BAF171}" dt="2020-05-07T07:14:34.530" v="14423" actId="1076"/>
          <ac:spMkLst>
            <pc:docMk/>
            <pc:sldMk cId="2739161736" sldId="742"/>
            <ac:spMk id="112" creationId="{D757AAD7-9FB3-40BB-B582-28CE29685428}"/>
          </ac:spMkLst>
        </pc:spChg>
        <pc:grpChg chg="add del mod">
          <ac:chgData name="박 종주" userId="ee80f6e723cc3280" providerId="LiveId" clId="{7E105C1E-7F42-478E-A2DD-207BC0BAF171}" dt="2020-05-07T05:23:30.352" v="13578" actId="165"/>
          <ac:grpSpMkLst>
            <pc:docMk/>
            <pc:sldMk cId="2739161736" sldId="742"/>
            <ac:grpSpMk id="22" creationId="{28E2551D-7285-4B94-B6BE-23B69658256F}"/>
          </ac:grpSpMkLst>
        </pc:grpChg>
        <pc:grpChg chg="add mod">
          <ac:chgData name="박 종주" userId="ee80f6e723cc3280" providerId="LiveId" clId="{7E105C1E-7F42-478E-A2DD-207BC0BAF171}" dt="2020-05-07T07:06:17.092" v="14178"/>
          <ac:grpSpMkLst>
            <pc:docMk/>
            <pc:sldMk cId="2739161736" sldId="742"/>
            <ac:grpSpMk id="56" creationId="{B09E232A-08AE-48E8-9786-0B5C40D55110}"/>
          </ac:grpSpMkLst>
        </pc:grpChg>
        <pc:grpChg chg="add mod">
          <ac:chgData name="박 종주" userId="ee80f6e723cc3280" providerId="LiveId" clId="{7E105C1E-7F42-478E-A2DD-207BC0BAF171}" dt="2020-05-07T07:06:20.873" v="14186"/>
          <ac:grpSpMkLst>
            <pc:docMk/>
            <pc:sldMk cId="2739161736" sldId="742"/>
            <ac:grpSpMk id="60" creationId="{046B5DA9-6991-43AE-A8E8-6089EAE976C5}"/>
          </ac:grpSpMkLst>
        </pc:grpChg>
        <pc:grpChg chg="add del mod">
          <ac:chgData name="박 종주" userId="ee80f6e723cc3280" providerId="LiveId" clId="{7E105C1E-7F42-478E-A2DD-207BC0BAF171}" dt="2020-05-07T07:08:28.283" v="14237" actId="478"/>
          <ac:grpSpMkLst>
            <pc:docMk/>
            <pc:sldMk cId="2739161736" sldId="742"/>
            <ac:grpSpMk id="64" creationId="{ED830F8B-0E51-4CEE-B726-28365DEED10E}"/>
          </ac:grpSpMkLst>
        </pc:grpChg>
        <pc:grpChg chg="add del mod">
          <ac:chgData name="박 종주" userId="ee80f6e723cc3280" providerId="LiveId" clId="{7E105C1E-7F42-478E-A2DD-207BC0BAF171}" dt="2020-05-07T07:07:29.173" v="14221" actId="478"/>
          <ac:grpSpMkLst>
            <pc:docMk/>
            <pc:sldMk cId="2739161736" sldId="742"/>
            <ac:grpSpMk id="67" creationId="{6AB0D5F5-C650-44A9-A9EA-E9E39A6427BD}"/>
          </ac:grpSpMkLst>
        </pc:grpChg>
        <pc:grpChg chg="add del mod">
          <ac:chgData name="박 종주" userId="ee80f6e723cc3280" providerId="LiveId" clId="{7E105C1E-7F42-478E-A2DD-207BC0BAF171}" dt="2020-05-07T07:08:28.283" v="14237" actId="478"/>
          <ac:grpSpMkLst>
            <pc:docMk/>
            <pc:sldMk cId="2739161736" sldId="742"/>
            <ac:grpSpMk id="71" creationId="{B3CE420A-C758-4CF5-AC29-FBA492EA6A5F}"/>
          </ac:grpSpMkLst>
        </pc:grpChg>
        <pc:grpChg chg="add del mod">
          <ac:chgData name="박 종주" userId="ee80f6e723cc3280" providerId="LiveId" clId="{7E105C1E-7F42-478E-A2DD-207BC0BAF171}" dt="2020-05-07T07:07:30.229" v="14222" actId="478"/>
          <ac:grpSpMkLst>
            <pc:docMk/>
            <pc:sldMk cId="2739161736" sldId="742"/>
            <ac:grpSpMk id="75" creationId="{0BF1AC83-D877-494E-A811-609A79E849CE}"/>
          </ac:grpSpMkLst>
        </pc:grpChg>
        <pc:grpChg chg="add del mod">
          <ac:chgData name="박 종주" userId="ee80f6e723cc3280" providerId="LiveId" clId="{7E105C1E-7F42-478E-A2DD-207BC0BAF171}" dt="2020-05-07T07:08:28.283" v="14237" actId="478"/>
          <ac:grpSpMkLst>
            <pc:docMk/>
            <pc:sldMk cId="2739161736" sldId="742"/>
            <ac:grpSpMk id="78" creationId="{2152A40F-1333-409F-9116-AB4927E12CE4}"/>
          </ac:grpSpMkLst>
        </pc:grpChg>
        <pc:grpChg chg="add del mod">
          <ac:chgData name="박 종주" userId="ee80f6e723cc3280" providerId="LiveId" clId="{7E105C1E-7F42-478E-A2DD-207BC0BAF171}" dt="2020-05-07T07:09:14.348" v="14294" actId="478"/>
          <ac:grpSpMkLst>
            <pc:docMk/>
            <pc:sldMk cId="2739161736" sldId="742"/>
            <ac:grpSpMk id="82" creationId="{89421604-C343-4C94-9922-18D2FBBF85F6}"/>
          </ac:grpSpMkLst>
        </pc:grpChg>
        <pc:grpChg chg="add del mod">
          <ac:chgData name="박 종주" userId="ee80f6e723cc3280" providerId="LiveId" clId="{7E105C1E-7F42-478E-A2DD-207BC0BAF171}" dt="2020-05-07T07:07:31" v="14223" actId="478"/>
          <ac:grpSpMkLst>
            <pc:docMk/>
            <pc:sldMk cId="2739161736" sldId="742"/>
            <ac:grpSpMk id="86" creationId="{B13B8F5E-99C8-40F5-ABF0-F6CDC2721076}"/>
          </ac:grpSpMkLst>
        </pc:grpChg>
        <pc:grpChg chg="add del mod">
          <ac:chgData name="박 종주" userId="ee80f6e723cc3280" providerId="LiveId" clId="{7E105C1E-7F42-478E-A2DD-207BC0BAF171}" dt="2020-05-07T07:07:58.225" v="14236" actId="478"/>
          <ac:grpSpMkLst>
            <pc:docMk/>
            <pc:sldMk cId="2739161736" sldId="742"/>
            <ac:grpSpMk id="93" creationId="{468C40C9-6E3C-4AFB-8C50-F5A0677BD4BE}"/>
          </ac:grpSpMkLst>
        </pc:grpChg>
        <pc:grpChg chg="add del mod">
          <ac:chgData name="박 종주" userId="ee80f6e723cc3280" providerId="LiveId" clId="{7E105C1E-7F42-478E-A2DD-207BC0BAF171}" dt="2020-05-07T07:07:53.133" v="14235" actId="478"/>
          <ac:grpSpMkLst>
            <pc:docMk/>
            <pc:sldMk cId="2739161736" sldId="742"/>
            <ac:grpSpMk id="97" creationId="{69B82E66-4279-4D60-9C87-C8ED47909026}"/>
          </ac:grpSpMkLst>
        </pc:grpChg>
        <pc:grpChg chg="add mod modVis">
          <ac:chgData name="박 종주" userId="ee80f6e723cc3280" providerId="LiveId" clId="{7E105C1E-7F42-478E-A2DD-207BC0BAF171}" dt="2020-05-07T07:09:10.717" v="14292"/>
          <ac:grpSpMkLst>
            <pc:docMk/>
            <pc:sldMk cId="2739161736" sldId="742"/>
            <ac:grpSpMk id="101" creationId="{1E26A699-B263-43F4-B657-07467ACDF3AE}"/>
          </ac:grpSpMkLst>
        </pc:grpChg>
        <pc:grpChg chg="add del mod">
          <ac:chgData name="박 종주" userId="ee80f6e723cc3280" providerId="LiveId" clId="{7E105C1E-7F42-478E-A2DD-207BC0BAF171}" dt="2020-05-07T07:10:54.214" v="14307" actId="478"/>
          <ac:grpSpMkLst>
            <pc:docMk/>
            <pc:sldMk cId="2739161736" sldId="742"/>
            <ac:grpSpMk id="104" creationId="{179D8F76-A015-4DDF-AEEC-C5C48F118EE4}"/>
          </ac:grpSpMkLst>
        </pc:grpChg>
        <pc:grpChg chg="add del mod">
          <ac:chgData name="박 종주" userId="ee80f6e723cc3280" providerId="LiveId" clId="{7E105C1E-7F42-478E-A2DD-207BC0BAF171}" dt="2020-05-07T07:14:58.484" v="14449" actId="478"/>
          <ac:grpSpMkLst>
            <pc:docMk/>
            <pc:sldMk cId="2739161736" sldId="742"/>
            <ac:grpSpMk id="110" creationId="{13F2B383-CD5B-42C9-BDF2-745FF6F4B25D}"/>
          </ac:grpSpMkLst>
        </pc:grpChg>
        <pc:graphicFrameChg chg="mod modGraphic">
          <ac:chgData name="박 종주" userId="ee80f6e723cc3280" providerId="LiveId" clId="{7E105C1E-7F42-478E-A2DD-207BC0BAF171}" dt="2020-05-12T01:03:43.104" v="14956" actId="207"/>
          <ac:graphicFrameMkLst>
            <pc:docMk/>
            <pc:sldMk cId="2739161736" sldId="742"/>
            <ac:graphicFrameMk id="5" creationId="{BA83A3AD-DF5D-4CAB-A6CB-88A19059721F}"/>
          </ac:graphicFrameMkLst>
        </pc:graphicFrameChg>
        <pc:graphicFrameChg chg="add del">
          <ac:chgData name="박 종주" userId="ee80f6e723cc3280" providerId="LiveId" clId="{7E105C1E-7F42-478E-A2DD-207BC0BAF171}" dt="2020-05-07T05:23:09.312" v="13575"/>
          <ac:graphicFrameMkLst>
            <pc:docMk/>
            <pc:sldMk cId="2739161736" sldId="742"/>
            <ac:graphicFrameMk id="15" creationId="{DAACEFC9-D7C2-4424-9B39-03D504256DB8}"/>
          </ac:graphicFrameMkLst>
        </pc:graphicFrameChg>
        <pc:picChg chg="add mod ord modCrop">
          <ac:chgData name="박 종주" userId="ee80f6e723cc3280" providerId="LiveId" clId="{7E105C1E-7F42-478E-A2DD-207BC0BAF171}" dt="2020-05-12T06:44:35.256" v="20145" actId="1038"/>
          <ac:picMkLst>
            <pc:docMk/>
            <pc:sldMk cId="2739161736" sldId="742"/>
            <ac:picMk id="4" creationId="{73FE62A6-7DD4-4C9B-870D-4EFD995CF24C}"/>
          </ac:picMkLst>
        </pc:picChg>
        <pc:picChg chg="add del mod ord">
          <ac:chgData name="박 종주" userId="ee80f6e723cc3280" providerId="LiveId" clId="{7E105C1E-7F42-478E-A2DD-207BC0BAF171}" dt="2020-05-07T00:48:55.900" v="10646" actId="478"/>
          <ac:picMkLst>
            <pc:docMk/>
            <pc:sldMk cId="2739161736" sldId="742"/>
            <ac:picMk id="4" creationId="{E6CEFFE5-FD0F-49B9-B9FF-BCB828050BDE}"/>
          </ac:picMkLst>
        </pc:picChg>
        <pc:picChg chg="add del mod ord">
          <ac:chgData name="박 종주" userId="ee80f6e723cc3280" providerId="LiveId" clId="{7E105C1E-7F42-478E-A2DD-207BC0BAF171}" dt="2020-05-12T06:38:19.307" v="20063" actId="478"/>
          <ac:picMkLst>
            <pc:docMk/>
            <pc:sldMk cId="2739161736" sldId="742"/>
            <ac:picMk id="14" creationId="{8BE958C1-CA9C-4F12-B30F-5645C44712FE}"/>
          </ac:picMkLst>
        </pc:picChg>
        <pc:picChg chg="del">
          <ac:chgData name="박 종주" userId="ee80f6e723cc3280" providerId="LiveId" clId="{7E105C1E-7F42-478E-A2DD-207BC0BAF171}" dt="2020-05-07T00:48:18.291" v="10642" actId="478"/>
          <ac:picMkLst>
            <pc:docMk/>
            <pc:sldMk cId="2739161736" sldId="742"/>
            <ac:picMk id="16" creationId="{CB7E386D-CC60-489E-A868-48922B5713DD}"/>
          </ac:picMkLst>
        </pc:picChg>
        <pc:picChg chg="del">
          <ac:chgData name="박 종주" userId="ee80f6e723cc3280" providerId="LiveId" clId="{7E105C1E-7F42-478E-A2DD-207BC0BAF171}" dt="2020-05-12T06:41:24.272" v="20078" actId="478"/>
          <ac:picMkLst>
            <pc:docMk/>
            <pc:sldMk cId="2739161736" sldId="742"/>
            <ac:picMk id="23" creationId="{643161DD-6439-4625-9A23-6A14C4DAE1E7}"/>
          </ac:picMkLst>
        </pc:picChg>
        <pc:cxnChg chg="add mod">
          <ac:chgData name="박 종주" userId="ee80f6e723cc3280" providerId="LiveId" clId="{7E105C1E-7F42-478E-A2DD-207BC0BAF171}" dt="2020-05-07T07:07:16.503" v="14220"/>
          <ac:cxnSpMkLst>
            <pc:docMk/>
            <pc:sldMk cId="2739161736" sldId="742"/>
            <ac:cxnSpMk id="88" creationId="{D9AD7DCD-A05E-4A31-8AC8-531AB361C1D2}"/>
          </ac:cxnSpMkLst>
        </pc:cxnChg>
      </pc:sldChg>
      <pc:sldChg chg="addSp delSp modSp add mod">
        <pc:chgData name="박 종주" userId="ee80f6e723cc3280" providerId="LiveId" clId="{7E105C1E-7F42-478E-A2DD-207BC0BAF171}" dt="2020-06-02T07:16:59.936" v="36533" actId="20577"/>
        <pc:sldMkLst>
          <pc:docMk/>
          <pc:sldMk cId="1010170123" sldId="743"/>
        </pc:sldMkLst>
        <pc:spChg chg="add mod">
          <ac:chgData name="박 종주" userId="ee80f6e723cc3280" providerId="LiveId" clId="{7E105C1E-7F42-478E-A2DD-207BC0BAF171}" dt="2020-06-02T07:01:58.931" v="36376" actId="1036"/>
          <ac:spMkLst>
            <pc:docMk/>
            <pc:sldMk cId="1010170123" sldId="743"/>
            <ac:spMk id="3" creationId="{6CBB7BD4-117F-4879-BFDC-57361031FA6E}"/>
          </ac:spMkLst>
        </pc:spChg>
        <pc:spChg chg="del">
          <ac:chgData name="박 종주" userId="ee80f6e723cc3280" providerId="LiveId" clId="{7E105C1E-7F42-478E-A2DD-207BC0BAF171}" dt="2020-05-07T05:25:37.154" v="13610" actId="478"/>
          <ac:spMkLst>
            <pc:docMk/>
            <pc:sldMk cId="1010170123" sldId="743"/>
            <ac:spMk id="6" creationId="{3A2B47FE-EBEA-4FF2-98D0-D12FBAD42A65}"/>
          </ac:spMkLst>
        </pc:spChg>
        <pc:spChg chg="del">
          <ac:chgData name="박 종주" userId="ee80f6e723cc3280" providerId="LiveId" clId="{7E105C1E-7F42-478E-A2DD-207BC0BAF171}" dt="2020-05-07T05:25:49.760" v="13613" actId="478"/>
          <ac:spMkLst>
            <pc:docMk/>
            <pc:sldMk cId="1010170123" sldId="743"/>
            <ac:spMk id="7" creationId="{11A0F544-541F-4F38-B1A6-0C2F4FB24A2B}"/>
          </ac:spMkLst>
        </pc:spChg>
        <pc:spChg chg="add mod">
          <ac:chgData name="박 종주" userId="ee80f6e723cc3280" providerId="LiveId" clId="{7E105C1E-7F42-478E-A2DD-207BC0BAF171}" dt="2020-06-02T07:00:16.175" v="36231" actId="14100"/>
          <ac:spMkLst>
            <pc:docMk/>
            <pc:sldMk cId="1010170123" sldId="743"/>
            <ac:spMk id="7" creationId="{709BA77E-101A-4996-819E-C15B4AF01282}"/>
          </ac:spMkLst>
        </pc:spChg>
        <pc:spChg chg="del">
          <ac:chgData name="박 종주" userId="ee80f6e723cc3280" providerId="LiveId" clId="{7E105C1E-7F42-478E-A2DD-207BC0BAF171}" dt="2020-05-07T05:25:51.239" v="13614" actId="478"/>
          <ac:spMkLst>
            <pc:docMk/>
            <pc:sldMk cId="1010170123" sldId="743"/>
            <ac:spMk id="8" creationId="{A049EB6C-A540-41F0-AE80-38E10F3F1D37}"/>
          </ac:spMkLst>
        </pc:spChg>
        <pc:spChg chg="del">
          <ac:chgData name="박 종주" userId="ee80f6e723cc3280" providerId="LiveId" clId="{7E105C1E-7F42-478E-A2DD-207BC0BAF171}" dt="2020-05-07T05:25:53.005" v="13615" actId="478"/>
          <ac:spMkLst>
            <pc:docMk/>
            <pc:sldMk cId="1010170123" sldId="743"/>
            <ac:spMk id="9" creationId="{0864A47C-F274-4A19-9F85-C93C90DD2A37}"/>
          </ac:spMkLst>
        </pc:spChg>
        <pc:spChg chg="del mod">
          <ac:chgData name="박 종주" userId="ee80f6e723cc3280" providerId="LiveId" clId="{7E105C1E-7F42-478E-A2DD-207BC0BAF171}" dt="2020-05-07T05:25:53.628" v="13616" actId="478"/>
          <ac:spMkLst>
            <pc:docMk/>
            <pc:sldMk cId="1010170123" sldId="743"/>
            <ac:spMk id="10" creationId="{C1374175-EDF2-4DCE-A3CB-AFD55D9D325D}"/>
          </ac:spMkLst>
        </pc:spChg>
        <pc:spChg chg="del mod">
          <ac:chgData name="박 종주" userId="ee80f6e723cc3280" providerId="LiveId" clId="{7E105C1E-7F42-478E-A2DD-207BC0BAF171}" dt="2020-05-07T05:26:38.132" v="13635" actId="478"/>
          <ac:spMkLst>
            <pc:docMk/>
            <pc:sldMk cId="1010170123" sldId="743"/>
            <ac:spMk id="11" creationId="{96874DF6-34B6-4157-9CBD-14AB4CAEA03B}"/>
          </ac:spMkLst>
        </pc:spChg>
        <pc:spChg chg="del mod">
          <ac:chgData name="박 종주" userId="ee80f6e723cc3280" providerId="LiveId" clId="{7E105C1E-7F42-478E-A2DD-207BC0BAF171}" dt="2020-05-07T05:26:38.132" v="13635" actId="478"/>
          <ac:spMkLst>
            <pc:docMk/>
            <pc:sldMk cId="1010170123" sldId="743"/>
            <ac:spMk id="12" creationId="{8802D9BD-0CBC-4FBA-9036-8B77C638E20E}"/>
          </ac:spMkLst>
        </pc:spChg>
        <pc:spChg chg="del">
          <ac:chgData name="박 종주" userId="ee80f6e723cc3280" providerId="LiveId" clId="{7E105C1E-7F42-478E-A2DD-207BC0BAF171}" dt="2020-05-07T05:25:55.143" v="13617" actId="478"/>
          <ac:spMkLst>
            <pc:docMk/>
            <pc:sldMk cId="1010170123" sldId="743"/>
            <ac:spMk id="13" creationId="{72D4C6DB-A5F0-4937-A310-3C0D095D0B85}"/>
          </ac:spMkLst>
        </pc:spChg>
        <pc:spChg chg="del mod">
          <ac:chgData name="박 종주" userId="ee80f6e723cc3280" providerId="LiveId" clId="{7E105C1E-7F42-478E-A2DD-207BC0BAF171}" dt="2020-05-07T05:26:38.132" v="13635" actId="478"/>
          <ac:spMkLst>
            <pc:docMk/>
            <pc:sldMk cId="1010170123" sldId="743"/>
            <ac:spMk id="15" creationId="{EB638C59-1589-41B6-A8E0-4054E9B3A84A}"/>
          </ac:spMkLst>
        </pc:spChg>
        <pc:spChg chg="del mod">
          <ac:chgData name="박 종주" userId="ee80f6e723cc3280" providerId="LiveId" clId="{7E105C1E-7F42-478E-A2DD-207BC0BAF171}" dt="2020-05-07T04:47:27.888" v="13104" actId="478"/>
          <ac:spMkLst>
            <pc:docMk/>
            <pc:sldMk cId="1010170123" sldId="743"/>
            <ac:spMk id="18" creationId="{9153CB10-DD33-4589-80C9-A5508A268DAB}"/>
          </ac:spMkLst>
        </pc:spChg>
        <pc:spChg chg="del mod">
          <ac:chgData name="박 종주" userId="ee80f6e723cc3280" providerId="LiveId" clId="{7E105C1E-7F42-478E-A2DD-207BC0BAF171}" dt="2020-05-13T06:40:59.276" v="25426" actId="478"/>
          <ac:spMkLst>
            <pc:docMk/>
            <pc:sldMk cId="1010170123" sldId="743"/>
            <ac:spMk id="19" creationId="{463312DD-9621-4144-B131-2FFB201C167C}"/>
          </ac:spMkLst>
        </pc:spChg>
        <pc:spChg chg="del mod">
          <ac:chgData name="박 종주" userId="ee80f6e723cc3280" providerId="LiveId" clId="{7E105C1E-7F42-478E-A2DD-207BC0BAF171}" dt="2020-05-07T04:47:26.388" v="13103" actId="478"/>
          <ac:spMkLst>
            <pc:docMk/>
            <pc:sldMk cId="1010170123" sldId="743"/>
            <ac:spMk id="20" creationId="{BFFACB84-2ED3-4343-A25B-8586E12237BA}"/>
          </ac:spMkLst>
        </pc:spChg>
        <pc:spChg chg="del mod">
          <ac:chgData name="박 종주" userId="ee80f6e723cc3280" providerId="LiveId" clId="{7E105C1E-7F42-478E-A2DD-207BC0BAF171}" dt="2020-05-13T04:53:09.747" v="24541" actId="478"/>
          <ac:spMkLst>
            <pc:docMk/>
            <pc:sldMk cId="1010170123" sldId="743"/>
            <ac:spMk id="21" creationId="{C0AC39B5-BD06-4161-9263-AB5AC1D38421}"/>
          </ac:spMkLst>
        </pc:spChg>
        <pc:spChg chg="add mod modVis">
          <ac:chgData name="박 종주" userId="ee80f6e723cc3280" providerId="LiveId" clId="{7E105C1E-7F42-478E-A2DD-207BC0BAF171}" dt="2020-05-14T09:39:40.114" v="30371" actId="1076"/>
          <ac:spMkLst>
            <pc:docMk/>
            <pc:sldMk cId="1010170123" sldId="743"/>
            <ac:spMk id="23" creationId="{44CFFFC3-2A50-4861-BFE6-E48617B462B6}"/>
          </ac:spMkLst>
        </pc:spChg>
        <pc:spChg chg="add mod modVis">
          <ac:chgData name="박 종주" userId="ee80f6e723cc3280" providerId="LiveId" clId="{7E105C1E-7F42-478E-A2DD-207BC0BAF171}" dt="2020-05-14T09:39:40.114" v="30371" actId="1076"/>
          <ac:spMkLst>
            <pc:docMk/>
            <pc:sldMk cId="1010170123" sldId="743"/>
            <ac:spMk id="24" creationId="{6572AF60-05F1-45AC-8C45-0062E1DD7D62}"/>
          </ac:spMkLst>
        </pc:spChg>
        <pc:spChg chg="add mod modVis">
          <ac:chgData name="박 종주" userId="ee80f6e723cc3280" providerId="LiveId" clId="{7E105C1E-7F42-478E-A2DD-207BC0BAF171}" dt="2020-05-14T09:39:40.114" v="30371" actId="1076"/>
          <ac:spMkLst>
            <pc:docMk/>
            <pc:sldMk cId="1010170123" sldId="743"/>
            <ac:spMk id="25" creationId="{2269DE5E-AA2C-4E9E-B0E0-20E83FB89A06}"/>
          </ac:spMkLst>
        </pc:spChg>
        <pc:spChg chg="del">
          <ac:chgData name="박 종주" userId="ee80f6e723cc3280" providerId="LiveId" clId="{7E105C1E-7F42-478E-A2DD-207BC0BAF171}" dt="2020-06-02T07:01:45.874" v="36368" actId="478"/>
          <ac:spMkLst>
            <pc:docMk/>
            <pc:sldMk cId="1010170123" sldId="743"/>
            <ac:spMk id="26" creationId="{AEC7C9E7-A3F7-487B-800B-AE927DE8D91E}"/>
          </ac:spMkLst>
        </pc:spChg>
        <pc:spChg chg="add del mod">
          <ac:chgData name="박 종주" userId="ee80f6e723cc3280" providerId="LiveId" clId="{7E105C1E-7F42-478E-A2DD-207BC0BAF171}" dt="2020-05-13T06:40:59.276" v="25426" actId="478"/>
          <ac:spMkLst>
            <pc:docMk/>
            <pc:sldMk cId="1010170123" sldId="743"/>
            <ac:spMk id="27" creationId="{4B3B7594-6C21-44D9-B23F-7929C1DF50C7}"/>
          </ac:spMkLst>
        </pc:spChg>
        <pc:spChg chg="add mod modVis">
          <ac:chgData name="박 종주" userId="ee80f6e723cc3280" providerId="LiveId" clId="{7E105C1E-7F42-478E-A2DD-207BC0BAF171}" dt="2020-05-14T09:39:40.114" v="30371" actId="1076"/>
          <ac:spMkLst>
            <pc:docMk/>
            <pc:sldMk cId="1010170123" sldId="743"/>
            <ac:spMk id="27" creationId="{EFFC7AFD-D8FB-4386-B2D9-C107F5181EA2}"/>
          </ac:spMkLst>
        </pc:spChg>
        <pc:spChg chg="add del mod">
          <ac:chgData name="박 종주" userId="ee80f6e723cc3280" providerId="LiveId" clId="{7E105C1E-7F42-478E-A2DD-207BC0BAF171}" dt="2020-05-07T04:47:51.606" v="13140"/>
          <ac:spMkLst>
            <pc:docMk/>
            <pc:sldMk cId="1010170123" sldId="743"/>
            <ac:spMk id="28" creationId="{887DD336-860D-474C-92D1-BD97E0F05EBE}"/>
          </ac:spMkLst>
        </pc:spChg>
        <pc:spChg chg="del">
          <ac:chgData name="박 종주" userId="ee80f6e723cc3280" providerId="LiveId" clId="{7E105C1E-7F42-478E-A2DD-207BC0BAF171}" dt="2020-05-07T05:25:35.402" v="13609" actId="478"/>
          <ac:spMkLst>
            <pc:docMk/>
            <pc:sldMk cId="1010170123" sldId="743"/>
            <ac:spMk id="30" creationId="{04E07A3E-C021-48E6-A8D6-458A6724196D}"/>
          </ac:spMkLst>
        </pc:spChg>
        <pc:spChg chg="add del mod">
          <ac:chgData name="박 종주" userId="ee80f6e723cc3280" providerId="LiveId" clId="{7E105C1E-7F42-478E-A2DD-207BC0BAF171}" dt="2020-05-07T05:26:38.132" v="13635" actId="478"/>
          <ac:spMkLst>
            <pc:docMk/>
            <pc:sldMk cId="1010170123" sldId="743"/>
            <ac:spMk id="31" creationId="{BF1F64A2-22CF-45E1-9854-BC7CB55571DC}"/>
          </ac:spMkLst>
        </pc:spChg>
        <pc:spChg chg="add mod">
          <ac:chgData name="박 종주" userId="ee80f6e723cc3280" providerId="LiveId" clId="{7E105C1E-7F42-478E-A2DD-207BC0BAF171}" dt="2020-05-14T09:36:17.439" v="30327"/>
          <ac:spMkLst>
            <pc:docMk/>
            <pc:sldMk cId="1010170123" sldId="743"/>
            <ac:spMk id="32" creationId="{B845CDDD-1ED8-4E62-BFA6-5EC1A49A6554}"/>
          </ac:spMkLst>
        </pc:spChg>
        <pc:spChg chg="mod topLvl">
          <ac:chgData name="박 종주" userId="ee80f6e723cc3280" providerId="LiveId" clId="{7E105C1E-7F42-478E-A2DD-207BC0BAF171}" dt="2020-05-07T05:25:40.572" v="13611" actId="1076"/>
          <ac:spMkLst>
            <pc:docMk/>
            <pc:sldMk cId="1010170123" sldId="743"/>
            <ac:spMk id="33" creationId="{EBDC6216-2853-4085-A42A-1F6059498FD9}"/>
          </ac:spMkLst>
        </pc:spChg>
        <pc:spChg chg="mod topLvl">
          <ac:chgData name="박 종주" userId="ee80f6e723cc3280" providerId="LiveId" clId="{7E105C1E-7F42-478E-A2DD-207BC0BAF171}" dt="2020-05-07T05:25:46.478" v="13612" actId="1076"/>
          <ac:spMkLst>
            <pc:docMk/>
            <pc:sldMk cId="1010170123" sldId="743"/>
            <ac:spMk id="34" creationId="{78E4246A-C49A-4D9B-A78D-CE00C5297C8A}"/>
          </ac:spMkLst>
        </pc:spChg>
        <pc:spChg chg="mod topLvl">
          <ac:chgData name="박 종주" userId="ee80f6e723cc3280" providerId="LiveId" clId="{7E105C1E-7F42-478E-A2DD-207BC0BAF171}" dt="2020-05-07T05:27:21.299" v="13640" actId="12788"/>
          <ac:spMkLst>
            <pc:docMk/>
            <pc:sldMk cId="1010170123" sldId="743"/>
            <ac:spMk id="35" creationId="{EC29152B-0897-4237-932B-8AB80A71AB81}"/>
          </ac:spMkLst>
        </pc:spChg>
        <pc:spChg chg="mod topLvl">
          <ac:chgData name="박 종주" userId="ee80f6e723cc3280" providerId="LiveId" clId="{7E105C1E-7F42-478E-A2DD-207BC0BAF171}" dt="2020-05-07T05:27:21.299" v="13640" actId="12788"/>
          <ac:spMkLst>
            <pc:docMk/>
            <pc:sldMk cId="1010170123" sldId="743"/>
            <ac:spMk id="36" creationId="{15C44A85-665B-4F18-84C7-C61EBA11F731}"/>
          </ac:spMkLst>
        </pc:spChg>
        <pc:spChg chg="mod topLvl">
          <ac:chgData name="박 종주" userId="ee80f6e723cc3280" providerId="LiveId" clId="{7E105C1E-7F42-478E-A2DD-207BC0BAF171}" dt="2020-06-02T07:00:22.191" v="36235" actId="1037"/>
          <ac:spMkLst>
            <pc:docMk/>
            <pc:sldMk cId="1010170123" sldId="743"/>
            <ac:spMk id="37" creationId="{99F7D83D-6996-4215-BD27-02440339C5CC}"/>
          </ac:spMkLst>
        </pc:spChg>
        <pc:spChg chg="mod ord topLvl">
          <ac:chgData name="박 종주" userId="ee80f6e723cc3280" providerId="LiveId" clId="{7E105C1E-7F42-478E-A2DD-207BC0BAF171}" dt="2020-05-14T09:37:15.185" v="30349" actId="1076"/>
          <ac:spMkLst>
            <pc:docMk/>
            <pc:sldMk cId="1010170123" sldId="743"/>
            <ac:spMk id="38" creationId="{7A64F275-5D07-4F9C-ABA1-3ED97D55B97B}"/>
          </ac:spMkLst>
        </pc:spChg>
        <pc:spChg chg="mod topLvl">
          <ac:chgData name="박 종주" userId="ee80f6e723cc3280" providerId="LiveId" clId="{7E105C1E-7F42-478E-A2DD-207BC0BAF171}" dt="2020-05-14T09:37:15.185" v="30349" actId="1076"/>
          <ac:spMkLst>
            <pc:docMk/>
            <pc:sldMk cId="1010170123" sldId="743"/>
            <ac:spMk id="39" creationId="{D9B58720-2430-4E0C-8411-3CC799CC91EC}"/>
          </ac:spMkLst>
        </pc:spChg>
        <pc:spChg chg="mod topLvl">
          <ac:chgData name="박 종주" userId="ee80f6e723cc3280" providerId="LiveId" clId="{7E105C1E-7F42-478E-A2DD-207BC0BAF171}" dt="2020-05-07T05:41:15.992" v="13824" actId="1036"/>
          <ac:spMkLst>
            <pc:docMk/>
            <pc:sldMk cId="1010170123" sldId="743"/>
            <ac:spMk id="40" creationId="{EC9A782C-8F1D-4F22-80FA-9146A8A8A102}"/>
          </ac:spMkLst>
        </pc:spChg>
        <pc:spChg chg="mod topLvl">
          <ac:chgData name="박 종주" userId="ee80f6e723cc3280" providerId="LiveId" clId="{7E105C1E-7F42-478E-A2DD-207BC0BAF171}" dt="2020-05-07T05:41:15.992" v="13824" actId="1036"/>
          <ac:spMkLst>
            <pc:docMk/>
            <pc:sldMk cId="1010170123" sldId="743"/>
            <ac:spMk id="41" creationId="{714541A4-B37B-4080-84A5-B5332F6C2EAC}"/>
          </ac:spMkLst>
        </pc:spChg>
        <pc:spChg chg="del mod topLvl">
          <ac:chgData name="박 종주" userId="ee80f6e723cc3280" providerId="LiveId" clId="{7E105C1E-7F42-478E-A2DD-207BC0BAF171}" dt="2020-05-14T09:20:07.527" v="30158" actId="478"/>
          <ac:spMkLst>
            <pc:docMk/>
            <pc:sldMk cId="1010170123" sldId="743"/>
            <ac:spMk id="42" creationId="{7F6AD512-3A19-49AB-8FDC-8827BEC48F73}"/>
          </ac:spMkLst>
        </pc:spChg>
        <pc:spChg chg="add mod">
          <ac:chgData name="박 종주" userId="ee80f6e723cc3280" providerId="LiveId" clId="{7E105C1E-7F42-478E-A2DD-207BC0BAF171}" dt="2020-05-14T09:36:17.439" v="30327"/>
          <ac:spMkLst>
            <pc:docMk/>
            <pc:sldMk cId="1010170123" sldId="743"/>
            <ac:spMk id="43" creationId="{45C98C09-3381-465B-AC7B-3DF6A2236E74}"/>
          </ac:spMkLst>
        </pc:spChg>
        <pc:spChg chg="del mod topLvl">
          <ac:chgData name="박 종주" userId="ee80f6e723cc3280" providerId="LiveId" clId="{7E105C1E-7F42-478E-A2DD-207BC0BAF171}" dt="2020-05-13T06:40:59.276" v="25426" actId="478"/>
          <ac:spMkLst>
            <pc:docMk/>
            <pc:sldMk cId="1010170123" sldId="743"/>
            <ac:spMk id="43" creationId="{49C7C47B-82CF-4C3A-9ED3-816634120946}"/>
          </ac:spMkLst>
        </pc:spChg>
        <pc:spChg chg="add mod">
          <ac:chgData name="박 종주" userId="ee80f6e723cc3280" providerId="LiveId" clId="{7E105C1E-7F42-478E-A2DD-207BC0BAF171}" dt="2020-05-14T09:36:17.439" v="30327"/>
          <ac:spMkLst>
            <pc:docMk/>
            <pc:sldMk cId="1010170123" sldId="743"/>
            <ac:spMk id="44" creationId="{42E2978B-3D8D-4571-BCDB-04CC7AAB5B88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44" creationId="{9F739CAE-D47C-4F3F-9B53-DCB8D8D4627A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45" creationId="{A4A2B333-92C4-4294-A2B6-5AA3767A7EEF}"/>
          </ac:spMkLst>
        </pc:spChg>
        <pc:spChg chg="add mod">
          <ac:chgData name="박 종주" userId="ee80f6e723cc3280" providerId="LiveId" clId="{7E105C1E-7F42-478E-A2DD-207BC0BAF171}" dt="2020-05-14T09:36:17.439" v="30327"/>
          <ac:spMkLst>
            <pc:docMk/>
            <pc:sldMk cId="1010170123" sldId="743"/>
            <ac:spMk id="45" creationId="{CAA63110-BF91-4087-B9F8-715776FB4737}"/>
          </ac:spMkLst>
        </pc:spChg>
        <pc:spChg chg="add del mod">
          <ac:chgData name="박 종주" userId="ee80f6e723cc3280" providerId="LiveId" clId="{7E105C1E-7F42-478E-A2DD-207BC0BAF171}" dt="2020-05-14T09:37:52.439" v="30355"/>
          <ac:spMkLst>
            <pc:docMk/>
            <pc:sldMk cId="1010170123" sldId="743"/>
            <ac:spMk id="46" creationId="{734F64FF-1354-4811-BDDD-DC6BAE2C3109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46" creationId="{C464AD20-A5B1-4917-ABF7-BD7D6B79822B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47" creationId="{8AED3348-4028-4DCD-9E7E-24F82EF6ABC5}"/>
          </ac:spMkLst>
        </pc:spChg>
        <pc:spChg chg="add mod">
          <ac:chgData name="박 종주" userId="ee80f6e723cc3280" providerId="LiveId" clId="{7E105C1E-7F42-478E-A2DD-207BC0BAF171}" dt="2020-05-14T09:44:21.139" v="30583"/>
          <ac:spMkLst>
            <pc:docMk/>
            <pc:sldMk cId="1010170123" sldId="743"/>
            <ac:spMk id="47" creationId="{F4888612-A44F-4F46-A2A6-06E70861E215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48" creationId="{1E4EA7BF-E7C3-4749-B6A2-4E085C28DA4A}"/>
          </ac:spMkLst>
        </pc:spChg>
        <pc:spChg chg="add mod">
          <ac:chgData name="박 종주" userId="ee80f6e723cc3280" providerId="LiveId" clId="{7E105C1E-7F42-478E-A2DD-207BC0BAF171}" dt="2020-05-14T09:39:49.719" v="30376" actId="164"/>
          <ac:spMkLst>
            <pc:docMk/>
            <pc:sldMk cId="1010170123" sldId="743"/>
            <ac:spMk id="48" creationId="{928A3F56-CAB7-495B-874C-3BE89E13BE6D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49" creationId="{9C6B7A15-47FA-4FF4-A653-6A6FB11FDE84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50" creationId="{21BFCCE5-ADE5-4CF6-BD9B-96CB8DF8D70B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51" creationId="{E4DBB29F-6F7A-4E9E-BB8D-A90A15581DB4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52" creationId="{5F891C9A-4C26-4F12-9162-0BA4B365B765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53" creationId="{E1F51E54-24CB-4CA8-B3E1-03431F16E81E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54" creationId="{FF452C52-DD56-4FEA-85FA-BF888B809307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55" creationId="{EF7A44E5-0017-4AB5-943C-8076AA55C5BB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56" creationId="{CC17456A-EA3C-4C22-BB81-F66363A67A74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57" creationId="{23907962-8A31-41CF-91C3-E46B57F9AC23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58" creationId="{E1C7B2F3-ED89-491D-82FF-EB93FFD6D783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59" creationId="{7C10A864-CA23-47A3-A1CA-52395A6DA4AC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60" creationId="{6110D1CE-8BBD-461D-A141-12A00BE4628E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61" creationId="{B7543C25-99B1-494A-8A78-6C35D6EBC2E5}"/>
          </ac:spMkLst>
        </pc:spChg>
        <pc:spChg chg="del mod topLvl">
          <ac:chgData name="박 종주" userId="ee80f6e723cc3280" providerId="LiveId" clId="{7E105C1E-7F42-478E-A2DD-207BC0BAF171}" dt="2020-05-07T05:27:29.558" v="13641" actId="478"/>
          <ac:spMkLst>
            <pc:docMk/>
            <pc:sldMk cId="1010170123" sldId="743"/>
            <ac:spMk id="62" creationId="{9E27334A-17E8-4CD8-9C46-1FA66677E521}"/>
          </ac:spMkLst>
        </pc:spChg>
        <pc:grpChg chg="add mod">
          <ac:chgData name="박 종주" userId="ee80f6e723cc3280" providerId="LiveId" clId="{7E105C1E-7F42-478E-A2DD-207BC0BAF171}" dt="2020-05-14T09:41:12.506" v="30443" actId="1038"/>
          <ac:grpSpMkLst>
            <pc:docMk/>
            <pc:sldMk cId="1010170123" sldId="743"/>
            <ac:grpSpMk id="6" creationId="{0D132712-3D94-4FAE-9340-77072EEAC115}"/>
          </ac:grpSpMkLst>
        </pc:grpChg>
        <pc:grpChg chg="add del mod modVis">
          <ac:chgData name="박 종주" userId="ee80f6e723cc3280" providerId="LiveId" clId="{7E105C1E-7F42-478E-A2DD-207BC0BAF171}" dt="2020-05-14T09:40:35.577" v="30400" actId="478"/>
          <ac:grpSpMkLst>
            <pc:docMk/>
            <pc:sldMk cId="1010170123" sldId="743"/>
            <ac:grpSpMk id="20" creationId="{34158421-93A2-4534-B6F9-3AA35F87E671}"/>
          </ac:grpSpMkLst>
        </pc:grpChg>
        <pc:grpChg chg="add mod modVis">
          <ac:chgData name="박 종주" userId="ee80f6e723cc3280" providerId="LiveId" clId="{7E105C1E-7F42-478E-A2DD-207BC0BAF171}" dt="2020-05-14T09:39:40.114" v="30371" actId="1076"/>
          <ac:grpSpMkLst>
            <pc:docMk/>
            <pc:sldMk cId="1010170123" sldId="743"/>
            <ac:grpSpMk id="21" creationId="{FAD1630E-E041-462B-BF0C-E683891E1495}"/>
          </ac:grpSpMkLst>
        </pc:grpChg>
        <pc:grpChg chg="add mod modVis">
          <ac:chgData name="박 종주" userId="ee80f6e723cc3280" providerId="LiveId" clId="{7E105C1E-7F42-478E-A2DD-207BC0BAF171}" dt="2020-05-14T09:39:40.114" v="30371" actId="1076"/>
          <ac:grpSpMkLst>
            <pc:docMk/>
            <pc:sldMk cId="1010170123" sldId="743"/>
            <ac:grpSpMk id="22" creationId="{4CAB2AE0-4562-4174-87EF-2F155AF2BBB0}"/>
          </ac:grpSpMkLst>
        </pc:grpChg>
        <pc:grpChg chg="add del mod">
          <ac:chgData name="박 종주" userId="ee80f6e723cc3280" providerId="LiveId" clId="{7E105C1E-7F42-478E-A2DD-207BC0BAF171}" dt="2020-05-14T09:36:20.137" v="30329" actId="478"/>
          <ac:grpSpMkLst>
            <pc:docMk/>
            <pc:sldMk cId="1010170123" sldId="743"/>
            <ac:grpSpMk id="28" creationId="{2C05433A-D0D9-4080-B7E0-D599D795DEF5}"/>
          </ac:grpSpMkLst>
        </pc:grpChg>
        <pc:grpChg chg="add mod">
          <ac:chgData name="박 종주" userId="ee80f6e723cc3280" providerId="LiveId" clId="{7E105C1E-7F42-478E-A2DD-207BC0BAF171}" dt="2020-05-14T09:36:17.439" v="30327"/>
          <ac:grpSpMkLst>
            <pc:docMk/>
            <pc:sldMk cId="1010170123" sldId="743"/>
            <ac:grpSpMk id="30" creationId="{89D3C795-15DC-48FC-8D8D-54498C0DE5D5}"/>
          </ac:grpSpMkLst>
        </pc:grpChg>
        <pc:grpChg chg="add mod">
          <ac:chgData name="박 종주" userId="ee80f6e723cc3280" providerId="LiveId" clId="{7E105C1E-7F42-478E-A2DD-207BC0BAF171}" dt="2020-05-14T09:36:17.439" v="30327"/>
          <ac:grpSpMkLst>
            <pc:docMk/>
            <pc:sldMk cId="1010170123" sldId="743"/>
            <ac:grpSpMk id="31" creationId="{1783C92A-6395-487C-9809-45BC8FB827BC}"/>
          </ac:grpSpMkLst>
        </pc:grpChg>
        <pc:grpChg chg="add del mod">
          <ac:chgData name="박 종주" userId="ee80f6e723cc3280" providerId="LiveId" clId="{7E105C1E-7F42-478E-A2DD-207BC0BAF171}" dt="2020-05-07T05:25:32.024" v="13608" actId="165"/>
          <ac:grpSpMkLst>
            <pc:docMk/>
            <pc:sldMk cId="1010170123" sldId="743"/>
            <ac:grpSpMk id="32" creationId="{2A307D74-C998-4793-8CAF-25B8BF835AB4}"/>
          </ac:grpSpMkLst>
        </pc:grpChg>
        <pc:graphicFrameChg chg="mod modGraphic">
          <ac:chgData name="박 종주" userId="ee80f6e723cc3280" providerId="LiveId" clId="{7E105C1E-7F42-478E-A2DD-207BC0BAF171}" dt="2020-06-02T07:16:59.936" v="36533" actId="20577"/>
          <ac:graphicFrameMkLst>
            <pc:docMk/>
            <pc:sldMk cId="1010170123" sldId="743"/>
            <ac:graphicFrameMk id="5" creationId="{430CCE77-7105-4165-9CAB-96C2F42DCD96}"/>
          </ac:graphicFrameMkLst>
        </pc:graphicFrameChg>
        <pc:picChg chg="add mod ord modCrop">
          <ac:chgData name="박 종주" userId="ee80f6e723cc3280" providerId="LiveId" clId="{7E105C1E-7F42-478E-A2DD-207BC0BAF171}" dt="2020-05-14T09:39:46.290" v="30375" actId="1076"/>
          <ac:picMkLst>
            <pc:docMk/>
            <pc:sldMk cId="1010170123" sldId="743"/>
            <ac:picMk id="4" creationId="{399E6B33-CD97-4183-BED8-7DABDC612385}"/>
          </ac:picMkLst>
        </pc:picChg>
        <pc:picChg chg="del">
          <ac:chgData name="박 종주" userId="ee80f6e723cc3280" providerId="LiveId" clId="{7E105C1E-7F42-478E-A2DD-207BC0BAF171}" dt="2020-05-07T00:51:07.356" v="10656" actId="478"/>
          <ac:picMkLst>
            <pc:docMk/>
            <pc:sldMk cId="1010170123" sldId="743"/>
            <ac:picMk id="4" creationId="{FCF39641-7241-4247-A413-C618EFB9B00A}"/>
          </ac:picMkLst>
        </pc:picChg>
        <pc:picChg chg="add del mod">
          <ac:chgData name="박 종주" userId="ee80f6e723cc3280" providerId="LiveId" clId="{7E105C1E-7F42-478E-A2DD-207BC0BAF171}" dt="2020-05-07T00:51:33.533" v="10667" actId="478"/>
          <ac:picMkLst>
            <pc:docMk/>
            <pc:sldMk cId="1010170123" sldId="743"/>
            <ac:picMk id="14" creationId="{E1CA25C4-50E5-4B0B-BF9B-42806D332AE7}"/>
          </ac:picMkLst>
        </pc:picChg>
        <pc:picChg chg="add mod modCrop">
          <ac:chgData name="박 종주" userId="ee80f6e723cc3280" providerId="LiveId" clId="{7E105C1E-7F42-478E-A2DD-207BC0BAF171}" dt="2020-05-14T09:19:05.637" v="30131" actId="1038"/>
          <ac:picMkLst>
            <pc:docMk/>
            <pc:sldMk cId="1010170123" sldId="743"/>
            <ac:picMk id="18" creationId="{478EC103-684A-44AC-ADB5-574D9CA8C9A8}"/>
          </ac:picMkLst>
        </pc:picChg>
        <pc:picChg chg="add del mod ord">
          <ac:chgData name="박 종주" userId="ee80f6e723cc3280" providerId="LiveId" clId="{7E105C1E-7F42-478E-A2DD-207BC0BAF171}" dt="2020-05-12T07:04:55.313" v="20428" actId="478"/>
          <ac:picMkLst>
            <pc:docMk/>
            <pc:sldMk cId="1010170123" sldId="743"/>
            <ac:picMk id="22" creationId="{FCE2C70C-84EA-44D1-8011-7E701DB291EF}"/>
          </ac:picMkLst>
        </pc:picChg>
      </pc:sldChg>
      <pc:sldChg chg="add del">
        <pc:chgData name="박 종주" userId="ee80f6e723cc3280" providerId="LiveId" clId="{7E105C1E-7F42-478E-A2DD-207BC0BAF171}" dt="2020-05-07T01:38:54.089" v="10837" actId="47"/>
        <pc:sldMkLst>
          <pc:docMk/>
          <pc:sldMk cId="750930854" sldId="744"/>
        </pc:sldMkLst>
      </pc:sldChg>
      <pc:sldChg chg="add del">
        <pc:chgData name="박 종주" userId="ee80f6e723cc3280" providerId="LiveId" clId="{7E105C1E-7F42-478E-A2DD-207BC0BAF171}" dt="2020-05-07T01:37:57.921" v="10820" actId="47"/>
        <pc:sldMkLst>
          <pc:docMk/>
          <pc:sldMk cId="791349811" sldId="744"/>
        </pc:sldMkLst>
      </pc:sldChg>
      <pc:sldChg chg="add del">
        <pc:chgData name="박 종주" userId="ee80f6e723cc3280" providerId="LiveId" clId="{7E105C1E-7F42-478E-A2DD-207BC0BAF171}" dt="2020-05-07T01:41:15.611" v="10890" actId="47"/>
        <pc:sldMkLst>
          <pc:docMk/>
          <pc:sldMk cId="810255055" sldId="744"/>
        </pc:sldMkLst>
      </pc:sldChg>
      <pc:sldChg chg="add del">
        <pc:chgData name="박 종주" userId="ee80f6e723cc3280" providerId="LiveId" clId="{7E105C1E-7F42-478E-A2DD-207BC0BAF171}" dt="2020-05-07T01:46:27.016" v="10915" actId="47"/>
        <pc:sldMkLst>
          <pc:docMk/>
          <pc:sldMk cId="1434364627" sldId="744"/>
        </pc:sldMkLst>
      </pc:sldChg>
      <pc:sldChg chg="addSp delSp modSp new del mod">
        <pc:chgData name="박 종주" userId="ee80f6e723cc3280" providerId="LiveId" clId="{7E105C1E-7F42-478E-A2DD-207BC0BAF171}" dt="2020-05-07T07:40:24.648" v="14738" actId="47"/>
        <pc:sldMkLst>
          <pc:docMk/>
          <pc:sldMk cId="2350993186" sldId="744"/>
        </pc:sldMkLst>
        <pc:spChg chg="del">
          <ac:chgData name="박 종주" userId="ee80f6e723cc3280" providerId="LiveId" clId="{7E105C1E-7F42-478E-A2DD-207BC0BAF171}" dt="2020-05-07T07:40:17.313" v="14736" actId="478"/>
          <ac:spMkLst>
            <pc:docMk/>
            <pc:sldMk cId="2350993186" sldId="744"/>
            <ac:spMk id="3" creationId="{B4214504-B096-4F04-A803-66B436FF6500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12" creationId="{A5037563-E752-4789-83A9-F7991128427E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13" creationId="{C30E63FF-4C4C-4B7D-996A-79C2AAF97EEB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14" creationId="{BE29BF16-0EDA-4AF6-BFC6-43D1E03E950E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15" creationId="{76250C8F-76A1-4653-9130-818DFD68968C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16" creationId="{1263EE90-9DE5-48F5-A68B-98CAEB3C4588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17" creationId="{6B81A4AD-F165-417D-A368-24EF775FE9C3}"/>
          </ac:spMkLst>
        </pc:spChg>
        <pc:spChg chg="del mod topLvl">
          <ac:chgData name="박 종주" userId="ee80f6e723cc3280" providerId="LiveId" clId="{7E105C1E-7F42-478E-A2DD-207BC0BAF171}" dt="2020-05-07T07:40:20.063" v="14737" actId="478"/>
          <ac:spMkLst>
            <pc:docMk/>
            <pc:sldMk cId="2350993186" sldId="744"/>
            <ac:spMk id="18" creationId="{B4B05D68-F194-43C2-89C1-9A0BADC59439}"/>
          </ac:spMkLst>
        </pc:spChg>
        <pc:spChg chg="del mod topLvl">
          <ac:chgData name="박 종주" userId="ee80f6e723cc3280" providerId="LiveId" clId="{7E105C1E-7F42-478E-A2DD-207BC0BAF171}" dt="2020-05-07T07:40:20.063" v="14737" actId="478"/>
          <ac:spMkLst>
            <pc:docMk/>
            <pc:sldMk cId="2350993186" sldId="744"/>
            <ac:spMk id="19" creationId="{607A6C6F-6326-4C0B-8239-76D32D5FBBD1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20" creationId="{33E1C587-537C-46AE-B7CF-727593247AC3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21" creationId="{2E01C762-4A39-4A2F-B81F-BAA27C264C67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22" creationId="{E55DB0CF-7BB2-46A3-AA89-E4D2051ED0BE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23" creationId="{23366806-05E2-428D-A84B-D347326662F5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24" creationId="{CF77F5AC-A53D-4ADD-ABD5-265525F45FAD}"/>
          </ac:spMkLst>
        </pc:spChg>
        <pc:spChg chg="mod">
          <ac:chgData name="박 종주" userId="ee80f6e723cc3280" providerId="LiveId" clId="{7E105C1E-7F42-478E-A2DD-207BC0BAF171}" dt="2020-05-07T07:39:19.504" v="14716" actId="165"/>
          <ac:spMkLst>
            <pc:docMk/>
            <pc:sldMk cId="2350993186" sldId="744"/>
            <ac:spMk id="25" creationId="{6FB67757-505A-49EB-85C6-10518FB55884}"/>
          </ac:spMkLst>
        </pc:spChg>
        <pc:spChg chg="add del mod">
          <ac:chgData name="박 종주" userId="ee80f6e723cc3280" providerId="LiveId" clId="{7E105C1E-7F42-478E-A2DD-207BC0BAF171}" dt="2020-05-07T07:40:20.063" v="14737" actId="478"/>
          <ac:spMkLst>
            <pc:docMk/>
            <pc:sldMk cId="2350993186" sldId="744"/>
            <ac:spMk id="26" creationId="{4FEE261D-2AA8-48F0-999C-FDD2CA97709E}"/>
          </ac:spMkLst>
        </pc:spChg>
        <pc:spChg chg="add mod">
          <ac:chgData name="박 종주" userId="ee80f6e723cc3280" providerId="LiveId" clId="{7E105C1E-7F42-478E-A2DD-207BC0BAF171}" dt="2020-05-07T07:40:05.652" v="14730"/>
          <ac:spMkLst>
            <pc:docMk/>
            <pc:sldMk cId="2350993186" sldId="744"/>
            <ac:spMk id="28" creationId="{18864418-7B3C-4549-B2B9-BF4C4CBAB120}"/>
          </ac:spMkLst>
        </pc:spChg>
        <pc:spChg chg="add mod">
          <ac:chgData name="박 종주" userId="ee80f6e723cc3280" providerId="LiveId" clId="{7E105C1E-7F42-478E-A2DD-207BC0BAF171}" dt="2020-05-07T07:40:05.652" v="14730"/>
          <ac:spMkLst>
            <pc:docMk/>
            <pc:sldMk cId="2350993186" sldId="744"/>
            <ac:spMk id="29" creationId="{15E569A7-CE10-4397-B1E2-6CCB02BAD404}"/>
          </ac:spMkLst>
        </pc:spChg>
        <pc:spChg chg="add mod">
          <ac:chgData name="박 종주" userId="ee80f6e723cc3280" providerId="LiveId" clId="{7E105C1E-7F42-478E-A2DD-207BC0BAF171}" dt="2020-05-07T07:40:10.206" v="14735"/>
          <ac:spMkLst>
            <pc:docMk/>
            <pc:sldMk cId="2350993186" sldId="744"/>
            <ac:spMk id="31" creationId="{1E9D7605-0F48-498C-8054-F0DAC0BECA3F}"/>
          </ac:spMkLst>
        </pc:spChg>
        <pc:spChg chg="add mod">
          <ac:chgData name="박 종주" userId="ee80f6e723cc3280" providerId="LiveId" clId="{7E105C1E-7F42-478E-A2DD-207BC0BAF171}" dt="2020-05-07T07:40:10.206" v="14735"/>
          <ac:spMkLst>
            <pc:docMk/>
            <pc:sldMk cId="2350993186" sldId="744"/>
            <ac:spMk id="33" creationId="{3EC998FA-4290-4F35-83BF-035FCBB5623D}"/>
          </ac:spMkLst>
        </pc:spChg>
        <pc:spChg chg="add mod">
          <ac:chgData name="박 종주" userId="ee80f6e723cc3280" providerId="LiveId" clId="{7E105C1E-7F42-478E-A2DD-207BC0BAF171}" dt="2020-05-07T07:40:10.206" v="14735"/>
          <ac:spMkLst>
            <pc:docMk/>
            <pc:sldMk cId="2350993186" sldId="744"/>
            <ac:spMk id="36" creationId="{379C5869-AC9C-4A45-9BA2-5BA0A43FB947}"/>
          </ac:spMkLst>
        </pc:spChg>
        <pc:spChg chg="add mod">
          <ac:chgData name="박 종주" userId="ee80f6e723cc3280" providerId="LiveId" clId="{7E105C1E-7F42-478E-A2DD-207BC0BAF171}" dt="2020-05-07T07:40:10.206" v="14735"/>
          <ac:spMkLst>
            <pc:docMk/>
            <pc:sldMk cId="2350993186" sldId="744"/>
            <ac:spMk id="37" creationId="{944C64FF-70D2-45F3-AA52-AE6DDC979340}"/>
          </ac:spMkLst>
        </pc:spChg>
        <pc:grpChg chg="add del mod">
          <ac:chgData name="박 종주" userId="ee80f6e723cc3280" providerId="LiveId" clId="{7E105C1E-7F42-478E-A2DD-207BC0BAF171}" dt="2020-05-07T07:39:19.504" v="14716" actId="165"/>
          <ac:grpSpMkLst>
            <pc:docMk/>
            <pc:sldMk cId="2350993186" sldId="744"/>
            <ac:grpSpMk id="4" creationId="{8047B583-2808-4E20-A98A-91517E65D6F3}"/>
          </ac:grpSpMkLst>
        </pc:grpChg>
        <pc:grpChg chg="del mod topLvl">
          <ac:chgData name="박 종주" userId="ee80f6e723cc3280" providerId="LiveId" clId="{7E105C1E-7F42-478E-A2DD-207BC0BAF171}" dt="2020-05-07T07:40:20.063" v="14737" actId="478"/>
          <ac:grpSpMkLst>
            <pc:docMk/>
            <pc:sldMk cId="2350993186" sldId="744"/>
            <ac:grpSpMk id="5" creationId="{8CCF901C-56FF-4EF4-A04C-AF0DDDCC1458}"/>
          </ac:grpSpMkLst>
        </pc:grpChg>
        <pc:grpChg chg="del mod topLvl">
          <ac:chgData name="박 종주" userId="ee80f6e723cc3280" providerId="LiveId" clId="{7E105C1E-7F42-478E-A2DD-207BC0BAF171}" dt="2020-05-07T07:40:20.063" v="14737" actId="478"/>
          <ac:grpSpMkLst>
            <pc:docMk/>
            <pc:sldMk cId="2350993186" sldId="744"/>
            <ac:grpSpMk id="6" creationId="{A86E4D80-5346-440A-BE87-F603F81688FB}"/>
          </ac:grpSpMkLst>
        </pc:grpChg>
        <pc:grpChg chg="del mod topLvl">
          <ac:chgData name="박 종주" userId="ee80f6e723cc3280" providerId="LiveId" clId="{7E105C1E-7F42-478E-A2DD-207BC0BAF171}" dt="2020-05-07T07:40:20.063" v="14737" actId="478"/>
          <ac:grpSpMkLst>
            <pc:docMk/>
            <pc:sldMk cId="2350993186" sldId="744"/>
            <ac:grpSpMk id="7" creationId="{2F94EA78-E605-4B74-81DB-BEB5986FCD8B}"/>
          </ac:grpSpMkLst>
        </pc:grpChg>
        <pc:grpChg chg="del mod topLvl">
          <ac:chgData name="박 종주" userId="ee80f6e723cc3280" providerId="LiveId" clId="{7E105C1E-7F42-478E-A2DD-207BC0BAF171}" dt="2020-05-07T07:39:25.837" v="14717" actId="165"/>
          <ac:grpSpMkLst>
            <pc:docMk/>
            <pc:sldMk cId="2350993186" sldId="744"/>
            <ac:grpSpMk id="8" creationId="{F5B2E954-0226-48E1-AB83-F4C5F9CAC3D3}"/>
          </ac:grpSpMkLst>
        </pc:grpChg>
        <pc:grpChg chg="del mod topLvl">
          <ac:chgData name="박 종주" userId="ee80f6e723cc3280" providerId="LiveId" clId="{7E105C1E-7F42-478E-A2DD-207BC0BAF171}" dt="2020-05-07T07:40:20.063" v="14737" actId="478"/>
          <ac:grpSpMkLst>
            <pc:docMk/>
            <pc:sldMk cId="2350993186" sldId="744"/>
            <ac:grpSpMk id="9" creationId="{FFF3AA50-A9B3-453E-97CE-C87C336303D0}"/>
          </ac:grpSpMkLst>
        </pc:grpChg>
        <pc:grpChg chg="del mod topLvl">
          <ac:chgData name="박 종주" userId="ee80f6e723cc3280" providerId="LiveId" clId="{7E105C1E-7F42-478E-A2DD-207BC0BAF171}" dt="2020-05-07T07:40:20.063" v="14737" actId="478"/>
          <ac:grpSpMkLst>
            <pc:docMk/>
            <pc:sldMk cId="2350993186" sldId="744"/>
            <ac:grpSpMk id="10" creationId="{987D93B4-B303-4514-ABC6-17DA2EDF1C52}"/>
          </ac:grpSpMkLst>
        </pc:grpChg>
        <pc:grpChg chg="del mod topLvl">
          <ac:chgData name="박 종주" userId="ee80f6e723cc3280" providerId="LiveId" clId="{7E105C1E-7F42-478E-A2DD-207BC0BAF171}" dt="2020-05-07T07:40:20.063" v="14737" actId="478"/>
          <ac:grpSpMkLst>
            <pc:docMk/>
            <pc:sldMk cId="2350993186" sldId="744"/>
            <ac:grpSpMk id="11" creationId="{0E4DCF94-EDD6-4F0F-A5DF-8FE82F58FE90}"/>
          </ac:grpSpMkLst>
        </pc:grpChg>
        <pc:grpChg chg="add del mod">
          <ac:chgData name="박 종주" userId="ee80f6e723cc3280" providerId="LiveId" clId="{7E105C1E-7F42-478E-A2DD-207BC0BAF171}" dt="2020-05-07T07:40:20.063" v="14737" actId="478"/>
          <ac:grpSpMkLst>
            <pc:docMk/>
            <pc:sldMk cId="2350993186" sldId="744"/>
            <ac:grpSpMk id="27" creationId="{B673B376-E4A6-4865-BAA2-7DB3653BDB54}"/>
          </ac:grpSpMkLst>
        </pc:grpChg>
        <pc:grpChg chg="add del mod">
          <ac:chgData name="박 종주" userId="ee80f6e723cc3280" providerId="LiveId" clId="{7E105C1E-7F42-478E-A2DD-207BC0BAF171}" dt="2020-05-07T07:40:20.063" v="14737" actId="478"/>
          <ac:grpSpMkLst>
            <pc:docMk/>
            <pc:sldMk cId="2350993186" sldId="744"/>
            <ac:grpSpMk id="30" creationId="{C21FE4C9-43C7-4AFA-A458-3E45E811B75D}"/>
          </ac:grpSpMkLst>
        </pc:grpChg>
        <pc:grpChg chg="add mod">
          <ac:chgData name="박 종주" userId="ee80f6e723cc3280" providerId="LiveId" clId="{7E105C1E-7F42-478E-A2DD-207BC0BAF171}" dt="2020-05-07T07:40:10.206" v="14735"/>
          <ac:grpSpMkLst>
            <pc:docMk/>
            <pc:sldMk cId="2350993186" sldId="744"/>
            <ac:grpSpMk id="32" creationId="{8C732C88-13C5-46B1-886E-4E4B1C94DE11}"/>
          </ac:grpSpMkLst>
        </pc:grpChg>
        <pc:cxnChg chg="add mod">
          <ac:chgData name="박 종주" userId="ee80f6e723cc3280" providerId="LiveId" clId="{7E105C1E-7F42-478E-A2DD-207BC0BAF171}" dt="2020-05-07T07:40:10.206" v="14735"/>
          <ac:cxnSpMkLst>
            <pc:docMk/>
            <pc:sldMk cId="2350993186" sldId="744"/>
            <ac:cxnSpMk id="34" creationId="{8784F91C-611B-4074-83A3-2A2220940354}"/>
          </ac:cxnSpMkLst>
        </pc:cxnChg>
        <pc:cxnChg chg="add mod">
          <ac:chgData name="박 종주" userId="ee80f6e723cc3280" providerId="LiveId" clId="{7E105C1E-7F42-478E-A2DD-207BC0BAF171}" dt="2020-05-07T07:40:10.206" v="14735"/>
          <ac:cxnSpMkLst>
            <pc:docMk/>
            <pc:sldMk cId="2350993186" sldId="744"/>
            <ac:cxnSpMk id="35" creationId="{DB836D39-5E03-46E6-85F4-72D922FB78B6}"/>
          </ac:cxnSpMkLst>
        </pc:cxnChg>
      </pc:sldChg>
      <pc:sldChg chg="addSp delSp modSp add del mod">
        <pc:chgData name="박 종주" userId="ee80f6e723cc3280" providerId="LiveId" clId="{7E105C1E-7F42-478E-A2DD-207BC0BAF171}" dt="2020-05-07T01:01:55.914" v="10764" actId="47"/>
        <pc:sldMkLst>
          <pc:docMk/>
          <pc:sldMk cId="3023880045" sldId="744"/>
        </pc:sldMkLst>
        <pc:picChg chg="add del">
          <ac:chgData name="박 종주" userId="ee80f6e723cc3280" providerId="LiveId" clId="{7E105C1E-7F42-478E-A2DD-207BC0BAF171}" dt="2020-05-07T01:00:00.254" v="10740" actId="478"/>
          <ac:picMkLst>
            <pc:docMk/>
            <pc:sldMk cId="3023880045" sldId="744"/>
            <ac:picMk id="4" creationId="{065EC572-6173-4ADC-9E25-165DDE5136F2}"/>
          </ac:picMkLst>
        </pc:picChg>
        <pc:picChg chg="add del mod ord">
          <ac:chgData name="박 종주" userId="ee80f6e723cc3280" providerId="LiveId" clId="{7E105C1E-7F42-478E-A2DD-207BC0BAF171}" dt="2020-05-07T01:00:02.529" v="10741" actId="478"/>
          <ac:picMkLst>
            <pc:docMk/>
            <pc:sldMk cId="3023880045" sldId="744"/>
            <ac:picMk id="7" creationId="{C7443CEC-6811-488A-876F-D96F4BDA239A}"/>
          </ac:picMkLst>
        </pc:picChg>
      </pc:sldChg>
      <pc:sldChg chg="add del">
        <pc:chgData name="박 종주" userId="ee80f6e723cc3280" providerId="LiveId" clId="{7E105C1E-7F42-478E-A2DD-207BC0BAF171}" dt="2020-05-07T04:32:04.370" v="12866" actId="47"/>
        <pc:sldMkLst>
          <pc:docMk/>
          <pc:sldMk cId="3194944011" sldId="744"/>
        </pc:sldMkLst>
      </pc:sldChg>
      <pc:sldChg chg="add del">
        <pc:chgData name="박 종주" userId="ee80f6e723cc3280" providerId="LiveId" clId="{7E105C1E-7F42-478E-A2DD-207BC0BAF171}" dt="2020-05-07T01:34:24.268" v="10781" actId="47"/>
        <pc:sldMkLst>
          <pc:docMk/>
          <pc:sldMk cId="3497608538" sldId="744"/>
        </pc:sldMkLst>
      </pc:sldChg>
      <pc:sldChg chg="addSp delSp modSp new del mod">
        <pc:chgData name="박 종주" userId="ee80f6e723cc3280" providerId="LiveId" clId="{7E105C1E-7F42-478E-A2DD-207BC0BAF171}" dt="2020-05-07T07:41:17.105" v="14780" actId="47"/>
        <pc:sldMkLst>
          <pc:docMk/>
          <pc:sldMk cId="3622182352" sldId="744"/>
        </pc:sldMkLst>
        <pc:spChg chg="del">
          <ac:chgData name="박 종주" userId="ee80f6e723cc3280" providerId="LiveId" clId="{7E105C1E-7F42-478E-A2DD-207BC0BAF171}" dt="2020-05-07T07:41:10.677" v="14778" actId="478"/>
          <ac:spMkLst>
            <pc:docMk/>
            <pc:sldMk cId="3622182352" sldId="744"/>
            <ac:spMk id="3" creationId="{5D26F8B8-4B62-49BE-8B46-CDC83CCD621E}"/>
          </ac:spMkLst>
        </pc:spChg>
        <pc:spChg chg="add mod">
          <ac:chgData name="박 종주" userId="ee80f6e723cc3280" providerId="LiveId" clId="{7E105C1E-7F42-478E-A2DD-207BC0BAF171}" dt="2020-05-07T07:40:55.583" v="14772"/>
          <ac:spMkLst>
            <pc:docMk/>
            <pc:sldMk cId="3622182352" sldId="744"/>
            <ac:spMk id="6" creationId="{19813785-AD5D-4544-8704-34CA7E876519}"/>
          </ac:spMkLst>
        </pc:spChg>
        <pc:spChg chg="add mod">
          <ac:chgData name="박 종주" userId="ee80f6e723cc3280" providerId="LiveId" clId="{7E105C1E-7F42-478E-A2DD-207BC0BAF171}" dt="2020-05-07T07:40:58.625" v="14775" actId="1076"/>
          <ac:spMkLst>
            <pc:docMk/>
            <pc:sldMk cId="3622182352" sldId="744"/>
            <ac:spMk id="7" creationId="{6EF5541C-6E5C-4CC1-8AC4-EF1037BA1A8A}"/>
          </ac:spMkLst>
        </pc:spChg>
        <pc:spChg chg="add mod">
          <ac:chgData name="박 종주" userId="ee80f6e723cc3280" providerId="LiveId" clId="{7E105C1E-7F42-478E-A2DD-207BC0BAF171}" dt="2020-05-07T07:41:03.913" v="14777" actId="1076"/>
          <ac:spMkLst>
            <pc:docMk/>
            <pc:sldMk cId="3622182352" sldId="744"/>
            <ac:spMk id="8" creationId="{CA7975BB-4DA8-480F-806B-316D491A1887}"/>
          </ac:spMkLst>
        </pc:spChg>
        <pc:spChg chg="add mod">
          <ac:chgData name="박 종주" userId="ee80f6e723cc3280" providerId="LiveId" clId="{7E105C1E-7F42-478E-A2DD-207BC0BAF171}" dt="2020-05-07T07:41:00.947" v="14776" actId="1076"/>
          <ac:spMkLst>
            <pc:docMk/>
            <pc:sldMk cId="3622182352" sldId="744"/>
            <ac:spMk id="9" creationId="{D5EC422C-F20B-45A4-A0D7-4383383271EA}"/>
          </ac:spMkLst>
        </pc:spChg>
        <pc:grpChg chg="add del mod">
          <ac:chgData name="박 종주" userId="ee80f6e723cc3280" providerId="LiveId" clId="{7E105C1E-7F42-478E-A2DD-207BC0BAF171}" dt="2020-05-07T07:41:12.494" v="14779" actId="478"/>
          <ac:grpSpMkLst>
            <pc:docMk/>
            <pc:sldMk cId="3622182352" sldId="744"/>
            <ac:grpSpMk id="4" creationId="{9BF924EE-E248-4F61-9963-D8462C8A47EB}"/>
          </ac:grpSpMkLst>
        </pc:grpChg>
        <pc:grpChg chg="add mod">
          <ac:chgData name="박 종주" userId="ee80f6e723cc3280" providerId="LiveId" clId="{7E105C1E-7F42-478E-A2DD-207BC0BAF171}" dt="2020-05-07T07:40:55.583" v="14772"/>
          <ac:grpSpMkLst>
            <pc:docMk/>
            <pc:sldMk cId="3622182352" sldId="744"/>
            <ac:grpSpMk id="5" creationId="{6C62B1B2-1F1B-4833-A866-8D206D0F5BFF}"/>
          </ac:grpSpMkLst>
        </pc:grpChg>
      </pc:sldChg>
      <pc:sldChg chg="addSp delSp modSp add del mod">
        <pc:chgData name="박 종주" userId="ee80f6e723cc3280" providerId="LiveId" clId="{7E105C1E-7F42-478E-A2DD-207BC0BAF171}" dt="2020-05-13T01:15:20.914" v="23913" actId="47"/>
        <pc:sldMkLst>
          <pc:docMk/>
          <pc:sldMk cId="3655550836" sldId="744"/>
        </pc:sldMkLst>
        <pc:spChg chg="add del">
          <ac:chgData name="박 종주" userId="ee80f6e723cc3280" providerId="LiveId" clId="{7E105C1E-7F42-478E-A2DD-207BC0BAF171}" dt="2020-05-12T01:15:46.911" v="15264" actId="478"/>
          <ac:spMkLst>
            <pc:docMk/>
            <pc:sldMk cId="3655550836" sldId="744"/>
            <ac:spMk id="3" creationId="{F5984587-E2E1-4A29-95BE-ED8596203B16}"/>
          </ac:spMkLst>
        </pc:spChg>
        <pc:spChg chg="add del mod">
          <ac:chgData name="박 종주" userId="ee80f6e723cc3280" providerId="LiveId" clId="{7E105C1E-7F42-478E-A2DD-207BC0BAF171}" dt="2020-05-12T01:11:41.664" v="15255"/>
          <ac:spMkLst>
            <pc:docMk/>
            <pc:sldMk cId="3655550836" sldId="744"/>
            <ac:spMk id="53" creationId="{A6405C25-1B08-493B-B4A0-B2D950B22E90}"/>
          </ac:spMkLst>
        </pc:spChg>
        <pc:spChg chg="add mod">
          <ac:chgData name="박 종주" userId="ee80f6e723cc3280" providerId="LiveId" clId="{7E105C1E-7F42-478E-A2DD-207BC0BAF171}" dt="2020-05-12T01:11:57.670" v="15260" actId="14100"/>
          <ac:spMkLst>
            <pc:docMk/>
            <pc:sldMk cId="3655550836" sldId="744"/>
            <ac:spMk id="54" creationId="{D35D589E-112F-4FFF-8DF2-BF204299825A}"/>
          </ac:spMkLst>
        </pc:spChg>
        <pc:spChg chg="add mod">
          <ac:chgData name="박 종주" userId="ee80f6e723cc3280" providerId="LiveId" clId="{7E105C1E-7F42-478E-A2DD-207BC0BAF171}" dt="2020-05-12T01:19:21.124" v="15286"/>
          <ac:spMkLst>
            <pc:docMk/>
            <pc:sldMk cId="3655550836" sldId="744"/>
            <ac:spMk id="58" creationId="{3DF5AFFD-97C0-4D7F-9D72-3CBD85D55DBA}"/>
          </ac:spMkLst>
        </pc:spChg>
        <pc:spChg chg="del">
          <ac:chgData name="박 종주" userId="ee80f6e723cc3280" providerId="LiveId" clId="{7E105C1E-7F42-478E-A2DD-207BC0BAF171}" dt="2020-05-11T07:53:52.824" v="14782" actId="478"/>
          <ac:spMkLst>
            <pc:docMk/>
            <pc:sldMk cId="3655550836" sldId="744"/>
            <ac:spMk id="58" creationId="{8510EC7B-B5F5-41EA-8FF5-867FC3DCC3BB}"/>
          </ac:spMkLst>
        </pc:spChg>
        <pc:spChg chg="add mod">
          <ac:chgData name="박 종주" userId="ee80f6e723cc3280" providerId="LiveId" clId="{7E105C1E-7F42-478E-A2DD-207BC0BAF171}" dt="2020-05-12T01:19:15.161" v="15274"/>
          <ac:spMkLst>
            <pc:docMk/>
            <pc:sldMk cId="3655550836" sldId="744"/>
            <ac:spMk id="59" creationId="{5572A173-33AA-4B16-8F49-C707836398CA}"/>
          </ac:spMkLst>
        </pc:spChg>
        <pc:spChg chg="del">
          <ac:chgData name="박 종주" userId="ee80f6e723cc3280" providerId="LiveId" clId="{7E105C1E-7F42-478E-A2DD-207BC0BAF171}" dt="2020-05-11T07:53:52.824" v="14782" actId="478"/>
          <ac:spMkLst>
            <pc:docMk/>
            <pc:sldMk cId="3655550836" sldId="744"/>
            <ac:spMk id="59" creationId="{5A252E00-FB85-41F0-B9B1-D8A026512275}"/>
          </ac:spMkLst>
        </pc:spChg>
        <pc:spChg chg="add mod">
          <ac:chgData name="박 종주" userId="ee80f6e723cc3280" providerId="LiveId" clId="{7E105C1E-7F42-478E-A2DD-207BC0BAF171}" dt="2020-05-12T01:27:00.519" v="15570" actId="1035"/>
          <ac:spMkLst>
            <pc:docMk/>
            <pc:sldMk cId="3655550836" sldId="744"/>
            <ac:spMk id="61" creationId="{59FD5FE8-4D70-4FE6-9A55-D5FC1AB1F14D}"/>
          </ac:spMkLst>
        </pc:spChg>
        <pc:spChg chg="del">
          <ac:chgData name="박 종주" userId="ee80f6e723cc3280" providerId="LiveId" clId="{7E105C1E-7F42-478E-A2DD-207BC0BAF171}" dt="2020-05-11T07:53:52.824" v="14782" actId="478"/>
          <ac:spMkLst>
            <pc:docMk/>
            <pc:sldMk cId="3655550836" sldId="744"/>
            <ac:spMk id="61" creationId="{F8C07818-410C-49EA-85D6-D5B3066094B9}"/>
          </ac:spMkLst>
        </pc:spChg>
        <pc:spChg chg="del">
          <ac:chgData name="박 종주" userId="ee80f6e723cc3280" providerId="LiveId" clId="{7E105C1E-7F42-478E-A2DD-207BC0BAF171}" dt="2020-05-11T07:53:52.824" v="14782" actId="478"/>
          <ac:spMkLst>
            <pc:docMk/>
            <pc:sldMk cId="3655550836" sldId="744"/>
            <ac:spMk id="62" creationId="{1BECAC65-C316-4A20-BDFB-5D81D78384A0}"/>
          </ac:spMkLst>
        </pc:spChg>
        <pc:spChg chg="add del mod">
          <ac:chgData name="박 종주" userId="ee80f6e723cc3280" providerId="LiveId" clId="{7E105C1E-7F42-478E-A2DD-207BC0BAF171}" dt="2020-05-12T01:26:23.351" v="15532" actId="478"/>
          <ac:spMkLst>
            <pc:docMk/>
            <pc:sldMk cId="3655550836" sldId="744"/>
            <ac:spMk id="62" creationId="{68312B21-1322-4246-A51B-B795C3461E89}"/>
          </ac:spMkLst>
        </pc:spChg>
        <pc:spChg chg="mod">
          <ac:chgData name="박 종주" userId="ee80f6e723cc3280" providerId="LiveId" clId="{7E105C1E-7F42-478E-A2DD-207BC0BAF171}" dt="2020-05-12T01:06:42.514" v="14973" actId="1076"/>
          <ac:spMkLst>
            <pc:docMk/>
            <pc:sldMk cId="3655550836" sldId="744"/>
            <ac:spMk id="63" creationId="{162350A4-E625-4CC3-9089-E3AD9322C078}"/>
          </ac:spMkLst>
        </pc:spChg>
        <pc:spChg chg="mod">
          <ac:chgData name="박 종주" userId="ee80f6e723cc3280" providerId="LiveId" clId="{7E105C1E-7F42-478E-A2DD-207BC0BAF171}" dt="2020-05-12T01:06:42.514" v="14973" actId="1076"/>
          <ac:spMkLst>
            <pc:docMk/>
            <pc:sldMk cId="3655550836" sldId="744"/>
            <ac:spMk id="64" creationId="{CEE9B013-FD87-4F58-81B9-22D7995EA014}"/>
          </ac:spMkLst>
        </pc:spChg>
        <pc:spChg chg="mod">
          <ac:chgData name="박 종주" userId="ee80f6e723cc3280" providerId="LiveId" clId="{7E105C1E-7F42-478E-A2DD-207BC0BAF171}" dt="2020-05-12T01:06:42.514" v="14973" actId="1076"/>
          <ac:spMkLst>
            <pc:docMk/>
            <pc:sldMk cId="3655550836" sldId="744"/>
            <ac:spMk id="65" creationId="{C7149EC6-5AB0-42E0-B3F6-E6B6395C5DDB}"/>
          </ac:spMkLst>
        </pc:spChg>
        <pc:spChg chg="mod">
          <ac:chgData name="박 종주" userId="ee80f6e723cc3280" providerId="LiveId" clId="{7E105C1E-7F42-478E-A2DD-207BC0BAF171}" dt="2020-05-12T01:06:42.514" v="14973" actId="1076"/>
          <ac:spMkLst>
            <pc:docMk/>
            <pc:sldMk cId="3655550836" sldId="744"/>
            <ac:spMk id="66" creationId="{1FB5C3CF-930A-4198-A8E8-DE93A64CC1AF}"/>
          </ac:spMkLst>
        </pc:spChg>
        <pc:spChg chg="add mod">
          <ac:chgData name="박 종주" userId="ee80f6e723cc3280" providerId="LiveId" clId="{7E105C1E-7F42-478E-A2DD-207BC0BAF171}" dt="2020-05-12T01:26:42.100" v="15556"/>
          <ac:spMkLst>
            <pc:docMk/>
            <pc:sldMk cId="3655550836" sldId="744"/>
            <ac:spMk id="67" creationId="{C9AFC0D3-AC4A-414B-8212-2C7BD329B8BB}"/>
          </ac:spMkLst>
        </pc:spChg>
        <pc:spChg chg="add mod">
          <ac:chgData name="박 종주" userId="ee80f6e723cc3280" providerId="LiveId" clId="{7E105C1E-7F42-478E-A2DD-207BC0BAF171}" dt="2020-05-12T08:10:44.027" v="22083" actId="1076"/>
          <ac:spMkLst>
            <pc:docMk/>
            <pc:sldMk cId="3655550836" sldId="744"/>
            <ac:spMk id="68" creationId="{537F51A4-CC00-422E-91B4-7A8894CCB3AF}"/>
          </ac:spMkLst>
        </pc:spChg>
        <pc:spChg chg="del">
          <ac:chgData name="박 종주" userId="ee80f6e723cc3280" providerId="LiveId" clId="{7E105C1E-7F42-478E-A2DD-207BC0BAF171}" dt="2020-05-11T07:53:52.824" v="14782" actId="478"/>
          <ac:spMkLst>
            <pc:docMk/>
            <pc:sldMk cId="3655550836" sldId="744"/>
            <ac:spMk id="81" creationId="{01749884-D68F-4D64-BC35-A70F9E3A5D1E}"/>
          </ac:spMkLst>
        </pc:spChg>
        <pc:spChg chg="del">
          <ac:chgData name="박 종주" userId="ee80f6e723cc3280" providerId="LiveId" clId="{7E105C1E-7F42-478E-A2DD-207BC0BAF171}" dt="2020-05-11T07:53:52.824" v="14782" actId="478"/>
          <ac:spMkLst>
            <pc:docMk/>
            <pc:sldMk cId="3655550836" sldId="744"/>
            <ac:spMk id="82" creationId="{A8160CE3-E971-417E-AE14-3A1E5102E3E2}"/>
          </ac:spMkLst>
        </pc:spChg>
        <pc:spChg chg="del">
          <ac:chgData name="박 종주" userId="ee80f6e723cc3280" providerId="LiveId" clId="{7E105C1E-7F42-478E-A2DD-207BC0BAF171}" dt="2020-05-11T07:53:52.824" v="14782" actId="478"/>
          <ac:spMkLst>
            <pc:docMk/>
            <pc:sldMk cId="3655550836" sldId="744"/>
            <ac:spMk id="83" creationId="{F4BCEFD9-293F-4427-AABD-9AB02A962FDE}"/>
          </ac:spMkLst>
        </pc:spChg>
        <pc:spChg chg="mod">
          <ac:chgData name="박 종주" userId="ee80f6e723cc3280" providerId="LiveId" clId="{7E105C1E-7F42-478E-A2DD-207BC0BAF171}" dt="2020-05-12T01:05:58.021" v="14963"/>
          <ac:spMkLst>
            <pc:docMk/>
            <pc:sldMk cId="3655550836" sldId="744"/>
            <ac:spMk id="95" creationId="{C6A330A2-62F6-4088-85F1-8C9EC1D1365F}"/>
          </ac:spMkLst>
        </pc:spChg>
        <pc:spChg chg="del">
          <ac:chgData name="박 종주" userId="ee80f6e723cc3280" providerId="LiveId" clId="{7E105C1E-7F42-478E-A2DD-207BC0BAF171}" dt="2020-05-11T07:53:52.824" v="14782" actId="478"/>
          <ac:spMkLst>
            <pc:docMk/>
            <pc:sldMk cId="3655550836" sldId="744"/>
            <ac:spMk id="100" creationId="{F7437909-A00B-4F07-8BB1-6E5003E82593}"/>
          </ac:spMkLst>
        </pc:spChg>
        <pc:spChg chg="del">
          <ac:chgData name="박 종주" userId="ee80f6e723cc3280" providerId="LiveId" clId="{7E105C1E-7F42-478E-A2DD-207BC0BAF171}" dt="2020-05-12T08:21:28.966" v="22213" actId="478"/>
          <ac:spMkLst>
            <pc:docMk/>
            <pc:sldMk cId="3655550836" sldId="744"/>
            <ac:spMk id="101" creationId="{52FFE298-99ED-4518-AD91-EE205D35F66F}"/>
          </ac:spMkLst>
        </pc:spChg>
        <pc:spChg chg="del">
          <ac:chgData name="박 종주" userId="ee80f6e723cc3280" providerId="LiveId" clId="{7E105C1E-7F42-478E-A2DD-207BC0BAF171}" dt="2020-05-11T07:53:52.824" v="14782" actId="478"/>
          <ac:spMkLst>
            <pc:docMk/>
            <pc:sldMk cId="3655550836" sldId="744"/>
            <ac:spMk id="125" creationId="{BAA51B8C-4C5D-4A9E-B2B5-5DF4C00AC588}"/>
          </ac:spMkLst>
        </pc:spChg>
        <pc:spChg chg="del">
          <ac:chgData name="박 종주" userId="ee80f6e723cc3280" providerId="LiveId" clId="{7E105C1E-7F42-478E-A2DD-207BC0BAF171}" dt="2020-05-11T07:53:52.824" v="14782" actId="478"/>
          <ac:spMkLst>
            <pc:docMk/>
            <pc:sldMk cId="3655550836" sldId="744"/>
            <ac:spMk id="126" creationId="{7F612F08-EE44-475E-B231-2D1A3C4171BF}"/>
          </ac:spMkLst>
        </pc:spChg>
        <pc:spChg chg="del">
          <ac:chgData name="박 종주" userId="ee80f6e723cc3280" providerId="LiveId" clId="{7E105C1E-7F42-478E-A2DD-207BC0BAF171}" dt="2020-05-12T08:21:28.966" v="22213" actId="478"/>
          <ac:spMkLst>
            <pc:docMk/>
            <pc:sldMk cId="3655550836" sldId="744"/>
            <ac:spMk id="134" creationId="{B7FFBF4C-8479-4EC8-BB84-1B20803BD72D}"/>
          </ac:spMkLst>
        </pc:spChg>
        <pc:grpChg chg="add del mod">
          <ac:chgData name="박 종주" userId="ee80f6e723cc3280" providerId="LiveId" clId="{7E105C1E-7F42-478E-A2DD-207BC0BAF171}" dt="2020-05-12T01:22:24.346" v="15287" actId="478"/>
          <ac:grpSpMkLst>
            <pc:docMk/>
            <pc:sldMk cId="3655550836" sldId="744"/>
            <ac:grpSpMk id="56" creationId="{9B50ED51-73C8-4503-A808-8387FC84EF6F}"/>
          </ac:grpSpMkLst>
        </pc:grpChg>
        <pc:grpChg chg="mod">
          <ac:chgData name="박 종주" userId="ee80f6e723cc3280" providerId="LiveId" clId="{7E105C1E-7F42-478E-A2DD-207BC0BAF171}" dt="2020-05-12T01:06:42.514" v="14973" actId="1076"/>
          <ac:grpSpMkLst>
            <pc:docMk/>
            <pc:sldMk cId="3655550836" sldId="744"/>
            <ac:grpSpMk id="57" creationId="{F0337D6C-6D26-42D7-A316-2E87B1702F9B}"/>
          </ac:grpSpMkLst>
        </pc:grpChg>
        <pc:grpChg chg="mod">
          <ac:chgData name="박 종주" userId="ee80f6e723cc3280" providerId="LiveId" clId="{7E105C1E-7F42-478E-A2DD-207BC0BAF171}" dt="2020-05-12T01:06:42.514" v="14973" actId="1076"/>
          <ac:grpSpMkLst>
            <pc:docMk/>
            <pc:sldMk cId="3655550836" sldId="744"/>
            <ac:grpSpMk id="60" creationId="{C31B8BA1-7B45-4889-A273-47B868F2044B}"/>
          </ac:grpSpMkLst>
        </pc:grpChg>
        <pc:graphicFrameChg chg="mod modGraphic">
          <ac:chgData name="박 종주" userId="ee80f6e723cc3280" providerId="LiveId" clId="{7E105C1E-7F42-478E-A2DD-207BC0BAF171}" dt="2020-05-12T01:24:01.953" v="15529"/>
          <ac:graphicFrameMkLst>
            <pc:docMk/>
            <pc:sldMk cId="3655550836" sldId="744"/>
            <ac:graphicFrameMk id="36" creationId="{7BD2B748-B454-4B06-85CF-0DFCAE9A4387}"/>
          </ac:graphicFrameMkLst>
        </pc:graphicFrameChg>
        <pc:picChg chg="mod">
          <ac:chgData name="박 종주" userId="ee80f6e723cc3280" providerId="LiveId" clId="{7E105C1E-7F42-478E-A2DD-207BC0BAF171}" dt="2020-05-12T01:12:47.547" v="15262" actId="1076"/>
          <ac:picMkLst>
            <pc:docMk/>
            <pc:sldMk cId="3655550836" sldId="744"/>
            <ac:picMk id="12" creationId="{A907881E-0E2D-45D8-ACA4-DFFAF509B173}"/>
          </ac:picMkLst>
        </pc:picChg>
      </pc:sldChg>
      <pc:sldChg chg="add del">
        <pc:chgData name="박 종주" userId="ee80f6e723cc3280" providerId="LiveId" clId="{7E105C1E-7F42-478E-A2DD-207BC0BAF171}" dt="2020-05-07T01:36:42.059" v="10801" actId="47"/>
        <pc:sldMkLst>
          <pc:docMk/>
          <pc:sldMk cId="3761319130" sldId="744"/>
        </pc:sldMkLst>
      </pc:sldChg>
      <pc:sldChg chg="addSp delSp modSp new mod">
        <pc:chgData name="박 종주" userId="ee80f6e723cc3280" providerId="LiveId" clId="{7E105C1E-7F42-478E-A2DD-207BC0BAF171}" dt="2020-05-28T05:59:44.377" v="34183" actId="207"/>
        <pc:sldMkLst>
          <pc:docMk/>
          <pc:sldMk cId="1788124695" sldId="745"/>
        </pc:sldMkLst>
        <pc:spChg chg="mod">
          <ac:chgData name="박 종주" userId="ee80f6e723cc3280" providerId="LiveId" clId="{7E105C1E-7F42-478E-A2DD-207BC0BAF171}" dt="2020-05-12T04:21:47.169" v="15587"/>
          <ac:spMkLst>
            <pc:docMk/>
            <pc:sldMk cId="1788124695" sldId="745"/>
            <ac:spMk id="2" creationId="{33229C02-B646-4117-AC2D-3D721E9139BD}"/>
          </ac:spMkLst>
        </pc:spChg>
        <pc:spChg chg="del">
          <ac:chgData name="박 종주" userId="ee80f6e723cc3280" providerId="LiveId" clId="{7E105C1E-7F42-478E-A2DD-207BC0BAF171}" dt="2020-05-12T04:19:18.220" v="15576" actId="478"/>
          <ac:spMkLst>
            <pc:docMk/>
            <pc:sldMk cId="1788124695" sldId="745"/>
            <ac:spMk id="3" creationId="{B99CE038-F2C4-472D-86A6-2609C5D868DE}"/>
          </ac:spMkLst>
        </pc:spChg>
        <pc:spChg chg="add del mod">
          <ac:chgData name="박 종주" userId="ee80f6e723cc3280" providerId="LiveId" clId="{7E105C1E-7F42-478E-A2DD-207BC0BAF171}" dt="2020-05-15T04:25:43.670" v="33423" actId="21"/>
          <ac:spMkLst>
            <pc:docMk/>
            <pc:sldMk cId="1788124695" sldId="745"/>
            <ac:spMk id="3" creationId="{F7942264-6FF8-4CC3-975D-E2E4D4CFFD1D}"/>
          </ac:spMkLst>
        </pc:spChg>
        <pc:spChg chg="mod">
          <ac:chgData name="박 종주" userId="ee80f6e723cc3280" providerId="LiveId" clId="{7E105C1E-7F42-478E-A2DD-207BC0BAF171}" dt="2020-05-12T04:20:54.580" v="15585"/>
          <ac:spMkLst>
            <pc:docMk/>
            <pc:sldMk cId="1788124695" sldId="745"/>
            <ac:spMk id="8" creationId="{EF672A7A-9825-4A68-9657-08B8737FEFDB}"/>
          </ac:spMkLst>
        </pc:spChg>
        <pc:spChg chg="mod">
          <ac:chgData name="박 종주" userId="ee80f6e723cc3280" providerId="LiveId" clId="{7E105C1E-7F42-478E-A2DD-207BC0BAF171}" dt="2020-05-12T04:20:54.580" v="15585"/>
          <ac:spMkLst>
            <pc:docMk/>
            <pc:sldMk cId="1788124695" sldId="745"/>
            <ac:spMk id="9" creationId="{21748591-51F2-4DFD-A7A3-419625AC70A3}"/>
          </ac:spMkLst>
        </pc:spChg>
        <pc:spChg chg="mod">
          <ac:chgData name="박 종주" userId="ee80f6e723cc3280" providerId="LiveId" clId="{7E105C1E-7F42-478E-A2DD-207BC0BAF171}" dt="2020-05-12T04:20:54.580" v="15585"/>
          <ac:spMkLst>
            <pc:docMk/>
            <pc:sldMk cId="1788124695" sldId="745"/>
            <ac:spMk id="10" creationId="{E895C203-2AE0-438F-853C-CF1D4F89E771}"/>
          </ac:spMkLst>
        </pc:spChg>
        <pc:spChg chg="mod">
          <ac:chgData name="박 종주" userId="ee80f6e723cc3280" providerId="LiveId" clId="{7E105C1E-7F42-478E-A2DD-207BC0BAF171}" dt="2020-05-12T04:20:54.580" v="15585"/>
          <ac:spMkLst>
            <pc:docMk/>
            <pc:sldMk cId="1788124695" sldId="745"/>
            <ac:spMk id="11" creationId="{85222EDF-9B51-4C7D-9C65-DCF1EA9D38FA}"/>
          </ac:spMkLst>
        </pc:spChg>
        <pc:spChg chg="mod">
          <ac:chgData name="박 종주" userId="ee80f6e723cc3280" providerId="LiveId" clId="{7E105C1E-7F42-478E-A2DD-207BC0BAF171}" dt="2020-05-12T04:20:54.580" v="15585"/>
          <ac:spMkLst>
            <pc:docMk/>
            <pc:sldMk cId="1788124695" sldId="745"/>
            <ac:spMk id="12" creationId="{1B29DB87-E3EC-40D6-BCE9-8AB6113183D9}"/>
          </ac:spMkLst>
        </pc:spChg>
        <pc:spChg chg="mod">
          <ac:chgData name="박 종주" userId="ee80f6e723cc3280" providerId="LiveId" clId="{7E105C1E-7F42-478E-A2DD-207BC0BAF171}" dt="2020-05-12T04:20:54.580" v="15585"/>
          <ac:spMkLst>
            <pc:docMk/>
            <pc:sldMk cId="1788124695" sldId="745"/>
            <ac:spMk id="13" creationId="{9E522153-1D10-4639-8095-2484C17382DF}"/>
          </ac:spMkLst>
        </pc:spChg>
        <pc:spChg chg="mod">
          <ac:chgData name="박 종주" userId="ee80f6e723cc3280" providerId="LiveId" clId="{7E105C1E-7F42-478E-A2DD-207BC0BAF171}" dt="2020-05-12T04:20:54.580" v="15585"/>
          <ac:spMkLst>
            <pc:docMk/>
            <pc:sldMk cId="1788124695" sldId="745"/>
            <ac:spMk id="14" creationId="{A49D9184-4D54-4C44-86CE-CA82EC04FED4}"/>
          </ac:spMkLst>
        </pc:spChg>
        <pc:spChg chg="mod">
          <ac:chgData name="박 종주" userId="ee80f6e723cc3280" providerId="LiveId" clId="{7E105C1E-7F42-478E-A2DD-207BC0BAF171}" dt="2020-05-12T04:20:54.580" v="15585"/>
          <ac:spMkLst>
            <pc:docMk/>
            <pc:sldMk cId="1788124695" sldId="745"/>
            <ac:spMk id="15" creationId="{7F335582-85A4-4E41-84EB-AB90A49A7680}"/>
          </ac:spMkLst>
        </pc:spChg>
        <pc:spChg chg="mod">
          <ac:chgData name="박 종주" userId="ee80f6e723cc3280" providerId="LiveId" clId="{7E105C1E-7F42-478E-A2DD-207BC0BAF171}" dt="2020-05-12T04:20:54.580" v="15585"/>
          <ac:spMkLst>
            <pc:docMk/>
            <pc:sldMk cId="1788124695" sldId="745"/>
            <ac:spMk id="16" creationId="{8BF0BE89-E770-47AC-8F2B-6C9042DF6AB2}"/>
          </ac:spMkLst>
        </pc:spChg>
        <pc:spChg chg="mod">
          <ac:chgData name="박 종주" userId="ee80f6e723cc3280" providerId="LiveId" clId="{7E105C1E-7F42-478E-A2DD-207BC0BAF171}" dt="2020-05-12T04:20:54.580" v="15585"/>
          <ac:spMkLst>
            <pc:docMk/>
            <pc:sldMk cId="1788124695" sldId="745"/>
            <ac:spMk id="17" creationId="{48E94696-CFF0-4363-A957-5761B83A1FAE}"/>
          </ac:spMkLst>
        </pc:spChg>
        <pc:spChg chg="mod topLvl">
          <ac:chgData name="박 종주" userId="ee80f6e723cc3280" providerId="LiveId" clId="{7E105C1E-7F42-478E-A2DD-207BC0BAF171}" dt="2020-05-12T04:22:06.909" v="15596" actId="1035"/>
          <ac:spMkLst>
            <pc:docMk/>
            <pc:sldMk cId="1788124695" sldId="745"/>
            <ac:spMk id="19" creationId="{CE177026-706D-46C4-8807-5905CE61C9A9}"/>
          </ac:spMkLst>
        </pc:spChg>
        <pc:spChg chg="mod topLvl">
          <ac:chgData name="박 종주" userId="ee80f6e723cc3280" providerId="LiveId" clId="{7E105C1E-7F42-478E-A2DD-207BC0BAF171}" dt="2020-05-12T04:22:12.963" v="15607" actId="1035"/>
          <ac:spMkLst>
            <pc:docMk/>
            <pc:sldMk cId="1788124695" sldId="745"/>
            <ac:spMk id="20" creationId="{1507535E-9DAA-4B2C-8812-E2EC42A14EAF}"/>
          </ac:spMkLst>
        </pc:spChg>
        <pc:spChg chg="mod topLvl">
          <ac:chgData name="박 종주" userId="ee80f6e723cc3280" providerId="LiveId" clId="{7E105C1E-7F42-478E-A2DD-207BC0BAF171}" dt="2020-05-12T04:22:18.677" v="15612" actId="1035"/>
          <ac:spMkLst>
            <pc:docMk/>
            <pc:sldMk cId="1788124695" sldId="745"/>
            <ac:spMk id="21" creationId="{A3D404F0-77D6-4D9D-922C-709C45C0211D}"/>
          </ac:spMkLst>
        </pc:spChg>
        <pc:spChg chg="mod topLvl">
          <ac:chgData name="박 종주" userId="ee80f6e723cc3280" providerId="LiveId" clId="{7E105C1E-7F42-478E-A2DD-207BC0BAF171}" dt="2020-05-12T04:22:25.933" v="15625" actId="1037"/>
          <ac:spMkLst>
            <pc:docMk/>
            <pc:sldMk cId="1788124695" sldId="745"/>
            <ac:spMk id="22" creationId="{9654B898-71B8-4370-97ED-5086A579C378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23" creationId="{9D1B5E0F-E595-4007-90F6-45C6700A95DC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24" creationId="{641214C6-1277-4E50-9E78-DC352D89472D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25" creationId="{4155C063-B2D6-4A47-97B0-19B0E8769C7D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26" creationId="{52AEC55A-65A0-426A-AAB3-C1DDB9064ACE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27" creationId="{3E29D220-469F-4CF8-9376-B14887FA539F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28" creationId="{0E1AD790-B3E7-452C-84BA-75E269034991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29" creationId="{D7AB9FCA-F589-44E6-B7AA-029F3BE55BF2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30" creationId="{687E8A4E-909F-423A-B8F3-E3B7A0B963DC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31" creationId="{E402B165-F09B-4169-819A-2A2948D9EFBD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32" creationId="{26D15CF2-C789-49A1-A871-2EB8A8032A82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33" creationId="{31F98DC9-F666-4388-A799-6273C45288D1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34" creationId="{23FCD3F2-E832-4F4E-98E9-FD5E00F240B2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35" creationId="{A0035BC2-F22A-4085-A4C9-9A3810E41EEB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36" creationId="{5AE09A67-007D-44F0-B50B-937DE867616F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37" creationId="{B66DF59D-52B8-4518-B384-C6FE91D9D8CB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38" creationId="{30806AB0-DE34-47D0-990C-CC420F7481B5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39" creationId="{626BEC6C-D3A8-4A12-AC68-A7C3ACBC8B16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40" creationId="{55940805-F230-498F-AAE1-A565204081EC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41" creationId="{3F7EC07F-A665-433C-A41F-B7124019DF7A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42" creationId="{88F05511-021A-4882-A5E8-CBAD9710293B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43" creationId="{88302F28-D64C-4F0F-B085-7BB6D6C06B07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44" creationId="{412DE65C-7E71-4DA1-AAB0-30380AF0507C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45" creationId="{923BECBF-881B-4A19-A5C9-FEC67727D546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46" creationId="{62C59FFE-D514-4249-BB9C-2531C15F74CE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47" creationId="{B5A46C03-F01D-4D81-B1B4-59CA86113D9A}"/>
          </ac:spMkLst>
        </pc:spChg>
        <pc:spChg chg="del mod topLvl">
          <ac:chgData name="박 종주" userId="ee80f6e723cc3280" providerId="LiveId" clId="{7E105C1E-7F42-478E-A2DD-207BC0BAF171}" dt="2020-05-12T04:22:50.490" v="15731" actId="478"/>
          <ac:spMkLst>
            <pc:docMk/>
            <pc:sldMk cId="1788124695" sldId="745"/>
            <ac:spMk id="48" creationId="{475F77A9-0DB5-43BF-98C6-3115A6FD7F1D}"/>
          </ac:spMkLst>
        </pc:spChg>
        <pc:grpChg chg="add del mod">
          <ac:chgData name="박 종주" userId="ee80f6e723cc3280" providerId="LiveId" clId="{7E105C1E-7F42-478E-A2DD-207BC0BAF171}" dt="2020-05-12T04:22:50.490" v="15731" actId="478"/>
          <ac:grpSpMkLst>
            <pc:docMk/>
            <pc:sldMk cId="1788124695" sldId="745"/>
            <ac:grpSpMk id="7" creationId="{4771FB3B-DE25-4CD1-8296-5304FAEDFCF3}"/>
          </ac:grpSpMkLst>
        </pc:grpChg>
        <pc:grpChg chg="add del mod">
          <ac:chgData name="박 종주" userId="ee80f6e723cc3280" providerId="LiveId" clId="{7E105C1E-7F42-478E-A2DD-207BC0BAF171}" dt="2020-05-12T04:21:56.163" v="15588" actId="165"/>
          <ac:grpSpMkLst>
            <pc:docMk/>
            <pc:sldMk cId="1788124695" sldId="745"/>
            <ac:grpSpMk id="18" creationId="{546EB181-D83C-42F9-A467-5E896B58BA08}"/>
          </ac:grpSpMkLst>
        </pc:grpChg>
        <pc:graphicFrameChg chg="add mod modGraphic">
          <ac:chgData name="박 종주" userId="ee80f6e723cc3280" providerId="LiveId" clId="{7E105C1E-7F42-478E-A2DD-207BC0BAF171}" dt="2020-05-28T05:59:44.377" v="34183" actId="207"/>
          <ac:graphicFrameMkLst>
            <pc:docMk/>
            <pc:sldMk cId="1788124695" sldId="745"/>
            <ac:graphicFrameMk id="6" creationId="{C6A614A4-810F-479F-8D17-BFA3A650D6B4}"/>
          </ac:graphicFrameMkLst>
        </pc:graphicFrameChg>
        <pc:picChg chg="add del mod">
          <ac:chgData name="박 종주" userId="ee80f6e723cc3280" providerId="LiveId" clId="{7E105C1E-7F42-478E-A2DD-207BC0BAF171}" dt="2020-05-15T00:58:39.261" v="32395" actId="21"/>
          <ac:picMkLst>
            <pc:docMk/>
            <pc:sldMk cId="1788124695" sldId="745"/>
            <ac:picMk id="3" creationId="{D998EF3B-5F8A-481C-AAF5-C92545DA265A}"/>
          </ac:picMkLst>
        </pc:picChg>
        <pc:picChg chg="add mod">
          <ac:chgData name="박 종주" userId="ee80f6e723cc3280" providerId="LiveId" clId="{7E105C1E-7F42-478E-A2DD-207BC0BAF171}" dt="2020-05-12T04:19:56.095" v="15580" actId="1076"/>
          <ac:picMkLst>
            <pc:docMk/>
            <pc:sldMk cId="1788124695" sldId="745"/>
            <ac:picMk id="5" creationId="{227C07FA-8E0B-4432-B5F2-A563EAF2AC65}"/>
          </ac:picMkLst>
        </pc:picChg>
      </pc:sldChg>
      <pc:sldChg chg="addSp delSp modSp new mod ord">
        <pc:chgData name="박 종주" userId="ee80f6e723cc3280" providerId="LiveId" clId="{7E105C1E-7F42-478E-A2DD-207BC0BAF171}" dt="2020-05-15T04:21:56.670" v="33321" actId="6549"/>
        <pc:sldMkLst>
          <pc:docMk/>
          <pc:sldMk cId="4150041962" sldId="746"/>
        </pc:sldMkLst>
        <pc:spChg chg="mod">
          <ac:chgData name="박 종주" userId="ee80f6e723cc3280" providerId="LiveId" clId="{7E105C1E-7F42-478E-A2DD-207BC0BAF171}" dt="2020-05-12T04:26:47.693" v="15796" actId="20577"/>
          <ac:spMkLst>
            <pc:docMk/>
            <pc:sldMk cId="4150041962" sldId="746"/>
            <ac:spMk id="2" creationId="{DD39708A-0A5E-446E-8977-AC9B25467297}"/>
          </ac:spMkLst>
        </pc:spChg>
        <pc:spChg chg="del">
          <ac:chgData name="박 종주" userId="ee80f6e723cc3280" providerId="LiveId" clId="{7E105C1E-7F42-478E-A2DD-207BC0BAF171}" dt="2020-05-12T04:23:16.956" v="15733" actId="478"/>
          <ac:spMkLst>
            <pc:docMk/>
            <pc:sldMk cId="4150041962" sldId="746"/>
            <ac:spMk id="3" creationId="{92B7E633-C1EC-4A0D-83E6-7358DE6908E3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6" creationId="{7442839B-9D86-49C7-8A0D-A5D1DA86CB84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7" creationId="{C95F847C-51EC-40E4-BA43-14F4B266CB73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8" creationId="{F5092304-7BFA-4B67-A3B9-9FE9AC716E2E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9" creationId="{9995948D-F31D-4150-A3DB-3D7CD9D51EE0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10" creationId="{2833F34F-E882-4AA3-9292-FDDC586D0759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11" creationId="{D165CA68-614A-423D-A196-C23DE3FCD2D6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12" creationId="{55E84FD8-31E4-4267-AD76-9DE4F9D379E9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13" creationId="{260E2EFC-72B3-4710-BDF1-D4167B0B39B4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14" creationId="{8AE41F31-8CF3-4065-875D-D38B8EFBD836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15" creationId="{F72F6DD7-C043-4F58-9E47-3B8CD856194A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17" creationId="{3634281B-E4BE-4590-A004-A786908A6BB1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18" creationId="{3A34BFFD-FB12-4EFA-9BDA-909B2C4BABF5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19" creationId="{9B0CD666-285C-4976-820F-A6C064386F31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20" creationId="{A2852276-15A2-4DFC-AC9C-7FF1D0E37988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21" creationId="{4D3B522B-6DE9-47B4-BBBE-2F29E80DC405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22" creationId="{EA4C5903-4E3E-4B53-B639-1AD13A86B4EF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23" creationId="{8377F55C-F92E-4D71-89C5-706909BF1F92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24" creationId="{8EBAB6A5-AC8B-4198-A5EB-E902516B3C31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25" creationId="{CA6AE1D5-8E30-41C6-96D4-04459460007F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26" creationId="{F0A8161B-5387-47BC-8B3D-3B5D59519335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27" creationId="{F07767E3-693A-459A-A365-3963205998F5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28" creationId="{5D3A969D-6B00-497E-B5DA-532695D681F0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29" creationId="{D45EF092-6B63-4F10-B4E5-E658D2464CD8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30" creationId="{FCC01830-66CE-4CA6-BAAF-DA634CFB51EA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31" creationId="{AB0C9E84-5EF8-46C3-96E6-EB22EA409222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32" creationId="{73401EDD-158F-426F-A7BB-56C10E05CECF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33" creationId="{C8A12A28-9D8A-4383-BEC3-16259143ED7F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34" creationId="{A3F57679-E4F7-4F4F-876B-C268A3C11841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35" creationId="{D446DA2A-0A94-4FEB-9CE2-0F1C97B86E42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36" creationId="{E5685E40-3F3F-4D2C-9701-B8D3271270E3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37" creationId="{5E2B17D9-A49A-442C-9CA7-17EE796F0B1D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38" creationId="{48C1BE2C-08E1-46D1-910E-0B81292CDE36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39" creationId="{331EC81E-9EB9-40F8-98A6-442DD2FAA9FF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40" creationId="{C687648C-136E-40B8-9D98-5BEB56EADE86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41" creationId="{AECA79D5-9CCD-4A70-A09D-B722A6C3CF47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42" creationId="{09D1A9A0-9963-45C0-B6F9-A76AF82F5294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43" creationId="{5DE468F6-D356-4F49-A83A-3D70AAC21C9B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44" creationId="{C8B90484-2399-4DD9-B4EA-76BFABD93CCE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45" creationId="{406FAB5A-C641-4E31-8D32-BC31C63CAE76}"/>
          </ac:spMkLst>
        </pc:spChg>
        <pc:spChg chg="mod">
          <ac:chgData name="박 종주" userId="ee80f6e723cc3280" providerId="LiveId" clId="{7E105C1E-7F42-478E-A2DD-207BC0BAF171}" dt="2020-05-12T04:23:26.730" v="15734"/>
          <ac:spMkLst>
            <pc:docMk/>
            <pc:sldMk cId="4150041962" sldId="746"/>
            <ac:spMk id="46" creationId="{169E8AF2-7526-4D0C-BEC1-6B97C18BB835}"/>
          </ac:spMkLst>
        </pc:spChg>
        <pc:spChg chg="add del mod">
          <ac:chgData name="박 종주" userId="ee80f6e723cc3280" providerId="LiveId" clId="{7E105C1E-7F42-478E-A2DD-207BC0BAF171}" dt="2020-05-12T05:44:21.455" v="17948" actId="478"/>
          <ac:spMkLst>
            <pc:docMk/>
            <pc:sldMk cId="4150041962" sldId="746"/>
            <ac:spMk id="49" creationId="{BE5A3A3F-05E3-4242-AF47-116E8AC81CA8}"/>
          </ac:spMkLst>
        </pc:spChg>
        <pc:spChg chg="mod topLvl">
          <ac:chgData name="박 종주" userId="ee80f6e723cc3280" providerId="LiveId" clId="{7E105C1E-7F42-478E-A2DD-207BC0BAF171}" dt="2020-05-12T05:44:51.747" v="17958" actId="1035"/>
          <ac:spMkLst>
            <pc:docMk/>
            <pc:sldMk cId="4150041962" sldId="746"/>
            <ac:spMk id="51" creationId="{0E7DC79D-4BF7-41BC-AEE2-F8F129616639}"/>
          </ac:spMkLst>
        </pc:spChg>
        <pc:spChg chg="mod topLvl">
          <ac:chgData name="박 종주" userId="ee80f6e723cc3280" providerId="LiveId" clId="{7E105C1E-7F42-478E-A2DD-207BC0BAF171}" dt="2020-05-12T05:45:58.005" v="18280" actId="1076"/>
          <ac:spMkLst>
            <pc:docMk/>
            <pc:sldMk cId="4150041962" sldId="746"/>
            <ac:spMk id="52" creationId="{0E9B7FA9-3E7F-4B24-948A-3A4B565CD6FD}"/>
          </ac:spMkLst>
        </pc:spChg>
        <pc:spChg chg="mod topLvl">
          <ac:chgData name="박 종주" userId="ee80f6e723cc3280" providerId="LiveId" clId="{7E105C1E-7F42-478E-A2DD-207BC0BAF171}" dt="2020-05-12T05:46:01.748" v="18281" actId="1076"/>
          <ac:spMkLst>
            <pc:docMk/>
            <pc:sldMk cId="4150041962" sldId="746"/>
            <ac:spMk id="53" creationId="{757F0C98-FBBE-4702-BD7A-5CF17EE36A62}"/>
          </ac:spMkLst>
        </pc:spChg>
        <pc:spChg chg="mod topLvl">
          <ac:chgData name="박 종주" userId="ee80f6e723cc3280" providerId="LiveId" clId="{7E105C1E-7F42-478E-A2DD-207BC0BAF171}" dt="2020-05-12T05:46:04.456" v="18282" actId="1076"/>
          <ac:spMkLst>
            <pc:docMk/>
            <pc:sldMk cId="4150041962" sldId="746"/>
            <ac:spMk id="54" creationId="{9570E783-BD22-45F3-A4A1-3DAF1D021E63}"/>
          </ac:spMkLst>
        </pc:spChg>
        <pc:spChg chg="mod topLvl">
          <ac:chgData name="박 종주" userId="ee80f6e723cc3280" providerId="LiveId" clId="{7E105C1E-7F42-478E-A2DD-207BC0BAF171}" dt="2020-05-12T05:46:20.703" v="18286" actId="1076"/>
          <ac:spMkLst>
            <pc:docMk/>
            <pc:sldMk cId="4150041962" sldId="746"/>
            <ac:spMk id="55" creationId="{CE445EB5-8BCD-4907-831D-0C8A3FA37F30}"/>
          </ac:spMkLst>
        </pc:spChg>
        <pc:spChg chg="mod topLvl">
          <ac:chgData name="박 종주" userId="ee80f6e723cc3280" providerId="LiveId" clId="{7E105C1E-7F42-478E-A2DD-207BC0BAF171}" dt="2020-05-12T05:46:24.510" v="18289" actId="1035"/>
          <ac:spMkLst>
            <pc:docMk/>
            <pc:sldMk cId="4150041962" sldId="746"/>
            <ac:spMk id="56" creationId="{AE117127-ECC9-41EE-A6B5-C29AD2B254FD}"/>
          </ac:spMkLst>
        </pc:spChg>
        <pc:spChg chg="mod topLvl">
          <ac:chgData name="박 종주" userId="ee80f6e723cc3280" providerId="LiveId" clId="{7E105C1E-7F42-478E-A2DD-207BC0BAF171}" dt="2020-05-12T05:46:28.343" v="18290" actId="1076"/>
          <ac:spMkLst>
            <pc:docMk/>
            <pc:sldMk cId="4150041962" sldId="746"/>
            <ac:spMk id="57" creationId="{23BFDBBB-223E-40BE-8641-0BD864A5CA39}"/>
          </ac:spMkLst>
        </pc:spChg>
        <pc:spChg chg="mod topLvl">
          <ac:chgData name="박 종주" userId="ee80f6e723cc3280" providerId="LiveId" clId="{7E105C1E-7F42-478E-A2DD-207BC0BAF171}" dt="2020-05-12T05:46:45.376" v="18309" actId="1035"/>
          <ac:spMkLst>
            <pc:docMk/>
            <pc:sldMk cId="4150041962" sldId="746"/>
            <ac:spMk id="58" creationId="{F6D795B1-B35A-4FC5-94A7-937C099268D5}"/>
          </ac:spMkLst>
        </pc:spChg>
        <pc:spChg chg="mod topLvl">
          <ac:chgData name="박 종주" userId="ee80f6e723cc3280" providerId="LiveId" clId="{7E105C1E-7F42-478E-A2DD-207BC0BAF171}" dt="2020-05-12T05:46:58.694" v="18310" actId="1076"/>
          <ac:spMkLst>
            <pc:docMk/>
            <pc:sldMk cId="4150041962" sldId="746"/>
            <ac:spMk id="59" creationId="{C34C1F35-8B24-4D0D-98E7-548BE1E5548E}"/>
          </ac:spMkLst>
        </pc:spChg>
        <pc:spChg chg="mod topLvl">
          <ac:chgData name="박 종주" userId="ee80f6e723cc3280" providerId="LiveId" clId="{7E105C1E-7F42-478E-A2DD-207BC0BAF171}" dt="2020-05-12T05:47:02.609" v="18311" actId="1076"/>
          <ac:spMkLst>
            <pc:docMk/>
            <pc:sldMk cId="4150041962" sldId="746"/>
            <ac:spMk id="60" creationId="{F98F7FEF-0825-432B-B50A-2D6E54A9D015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61" creationId="{8D4B1E64-C252-4315-8597-132793ABA776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62" creationId="{F95CE402-FE72-40D8-A8D1-CAC74AE39281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63" creationId="{74B04360-BE68-4FB1-8F04-20B907D59244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64" creationId="{5AC114EC-9257-44AF-A56C-A6D7F005CBAC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65" creationId="{7AF04A6C-DF64-4726-8D7D-E5EA2127E23F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66" creationId="{DB36AB24-0616-4087-BEBB-2047669CE2BD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67" creationId="{59CA27B1-E283-4EF5-B271-6631AA90E47E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68" creationId="{87EB81F0-8188-4CCF-A188-7209041362B1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69" creationId="{73ECEBF4-F1CA-40F3-9CF5-1AFDF55D0342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70" creationId="{1E67E182-EF2E-43A8-8319-73081317F3CF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71" creationId="{42E0FE94-BDA5-4670-BF27-68B28E15E070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72" creationId="{D1CF67FB-E45D-498C-A860-79AFA6847C1E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73" creationId="{A65383D1-9E06-418E-BDDE-63AB3CB52521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74" creationId="{4C0DE89F-412A-43B6-A5B2-A7B89A4E22BF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75" creationId="{D53C4031-E733-443F-B762-8AA955E7228B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76" creationId="{B50A2CE5-36DF-49F3-B43D-058345500827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77" creationId="{193B7AE2-0760-4A47-A757-67463AD39313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78" creationId="{1BF74F85-05D8-4857-98A1-88380805315A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79" creationId="{A467BAE7-F6AD-4DA0-AFE7-930D3AFA25A7}"/>
          </ac:spMkLst>
        </pc:spChg>
        <pc:spChg chg="del mod topLvl">
          <ac:chgData name="박 종주" userId="ee80f6e723cc3280" providerId="LiveId" clId="{7E105C1E-7F42-478E-A2DD-207BC0BAF171}" dt="2020-05-12T05:57:15.228" v="18621" actId="478"/>
          <ac:spMkLst>
            <pc:docMk/>
            <pc:sldMk cId="4150041962" sldId="746"/>
            <ac:spMk id="80" creationId="{76C54970-9CD0-4459-9E66-561024ADD4EA}"/>
          </ac:spMkLst>
        </pc:spChg>
        <pc:grpChg chg="add del mod">
          <ac:chgData name="박 종주" userId="ee80f6e723cc3280" providerId="LiveId" clId="{7E105C1E-7F42-478E-A2DD-207BC0BAF171}" dt="2020-05-12T04:26:32.223" v="15775" actId="478"/>
          <ac:grpSpMkLst>
            <pc:docMk/>
            <pc:sldMk cId="4150041962" sldId="746"/>
            <ac:grpSpMk id="5" creationId="{CF51BCFE-BC95-422E-BA77-B4EAE0BEF9A1}"/>
          </ac:grpSpMkLst>
        </pc:grpChg>
        <pc:grpChg chg="add del mod">
          <ac:chgData name="박 종주" userId="ee80f6e723cc3280" providerId="LiveId" clId="{7E105C1E-7F42-478E-A2DD-207BC0BAF171}" dt="2020-05-12T04:26:31.910" v="15774" actId="478"/>
          <ac:grpSpMkLst>
            <pc:docMk/>
            <pc:sldMk cId="4150041962" sldId="746"/>
            <ac:grpSpMk id="16" creationId="{6B1E55CA-8AE6-4AE2-B330-1AB9A6AC8848}"/>
          </ac:grpSpMkLst>
        </pc:grpChg>
        <pc:grpChg chg="add del mod">
          <ac:chgData name="박 종주" userId="ee80f6e723cc3280" providerId="LiveId" clId="{7E105C1E-7F42-478E-A2DD-207BC0BAF171}" dt="2020-05-12T05:44:41.414" v="17950" actId="165"/>
          <ac:grpSpMkLst>
            <pc:docMk/>
            <pc:sldMk cId="4150041962" sldId="746"/>
            <ac:grpSpMk id="50" creationId="{11062A01-FA1B-4AF5-AEAC-CBDE3D042EC2}"/>
          </ac:grpSpMkLst>
        </pc:grpChg>
        <pc:graphicFrameChg chg="add mod modGraphic">
          <ac:chgData name="박 종주" userId="ee80f6e723cc3280" providerId="LiveId" clId="{7E105C1E-7F42-478E-A2DD-207BC0BAF171}" dt="2020-05-15T04:21:56.670" v="33321" actId="6549"/>
          <ac:graphicFrameMkLst>
            <pc:docMk/>
            <pc:sldMk cId="4150041962" sldId="746"/>
            <ac:graphicFrameMk id="4" creationId="{3A4A25B2-C604-4A84-980B-92705BF42425}"/>
          </ac:graphicFrameMkLst>
        </pc:graphicFrameChg>
        <pc:picChg chg="add mod modCrop">
          <ac:chgData name="박 종주" userId="ee80f6e723cc3280" providerId="LiveId" clId="{7E105C1E-7F42-478E-A2DD-207BC0BAF171}" dt="2020-05-12T04:24:52.325" v="15748" actId="1076"/>
          <ac:picMkLst>
            <pc:docMk/>
            <pc:sldMk cId="4150041962" sldId="746"/>
            <ac:picMk id="48" creationId="{5D845DEB-CEE5-41C5-A8E5-77CF86F9BB8A}"/>
          </ac:picMkLst>
        </pc:picChg>
      </pc:sldChg>
      <pc:sldChg chg="add">
        <pc:chgData name="박 종주" userId="ee80f6e723cc3280" providerId="LiveId" clId="{7E105C1E-7F42-478E-A2DD-207BC0BAF171}" dt="2020-05-12T04:27:08.385" v="15799"/>
        <pc:sldMkLst>
          <pc:docMk/>
          <pc:sldMk cId="876743498" sldId="747"/>
        </pc:sldMkLst>
      </pc:sldChg>
      <pc:sldChg chg="addSp delSp modSp add mod">
        <pc:chgData name="박 종주" userId="ee80f6e723cc3280" providerId="LiveId" clId="{7E105C1E-7F42-478E-A2DD-207BC0BAF171}" dt="2020-06-02T06:53:48.548" v="36009" actId="20577"/>
        <pc:sldMkLst>
          <pc:docMk/>
          <pc:sldMk cId="1247059956" sldId="748"/>
        </pc:sldMkLst>
        <pc:spChg chg="mod">
          <ac:chgData name="박 종주" userId="ee80f6e723cc3280" providerId="LiveId" clId="{7E105C1E-7F42-478E-A2DD-207BC0BAF171}" dt="2020-05-14T06:58:23.613" v="27171" actId="20577"/>
          <ac:spMkLst>
            <pc:docMk/>
            <pc:sldMk cId="1247059956" sldId="748"/>
            <ac:spMk id="5" creationId="{98BB9F06-13EC-4B30-8460-B39C33DDB7B3}"/>
          </ac:spMkLst>
        </pc:spChg>
        <pc:spChg chg="mod ord topLvl">
          <ac:chgData name="박 종주" userId="ee80f6e723cc3280" providerId="LiveId" clId="{7E105C1E-7F42-478E-A2DD-207BC0BAF171}" dt="2020-05-12T06:15:51.490" v="19363" actId="1035"/>
          <ac:spMkLst>
            <pc:docMk/>
            <pc:sldMk cId="1247059956" sldId="748"/>
            <ac:spMk id="7" creationId="{8277F066-5F2E-47CC-9606-6DC0550FFEC7}"/>
          </ac:spMkLst>
        </pc:spChg>
        <pc:spChg chg="mod ord topLvl">
          <ac:chgData name="박 종주" userId="ee80f6e723cc3280" providerId="LiveId" clId="{7E105C1E-7F42-478E-A2DD-207BC0BAF171}" dt="2020-05-12T06:31:14.232" v="19671" actId="1076"/>
          <ac:spMkLst>
            <pc:docMk/>
            <pc:sldMk cId="1247059956" sldId="748"/>
            <ac:spMk id="8" creationId="{A1BFDD12-18C6-40D9-9DCF-8FC19DC6985B}"/>
          </ac:spMkLst>
        </pc:spChg>
        <pc:spChg chg="mod ord topLvl">
          <ac:chgData name="박 종주" userId="ee80f6e723cc3280" providerId="LiveId" clId="{7E105C1E-7F42-478E-A2DD-207BC0BAF171}" dt="2020-05-12T06:31:19.434" v="19676" actId="1037"/>
          <ac:spMkLst>
            <pc:docMk/>
            <pc:sldMk cId="1247059956" sldId="748"/>
            <ac:spMk id="9" creationId="{FBE58F65-9D3A-49A7-A78E-B9F735D53E10}"/>
          </ac:spMkLst>
        </pc:spChg>
        <pc:spChg chg="mod ord topLvl">
          <ac:chgData name="박 종주" userId="ee80f6e723cc3280" providerId="LiveId" clId="{7E105C1E-7F42-478E-A2DD-207BC0BAF171}" dt="2020-05-12T06:31:33.032" v="19677" actId="1076"/>
          <ac:spMkLst>
            <pc:docMk/>
            <pc:sldMk cId="1247059956" sldId="748"/>
            <ac:spMk id="10" creationId="{DB0EC0C0-EFE0-4407-97A9-6C138525E492}"/>
          </ac:spMkLst>
        </pc:spChg>
        <pc:spChg chg="mod ord topLvl">
          <ac:chgData name="박 종주" userId="ee80f6e723cc3280" providerId="LiveId" clId="{7E105C1E-7F42-478E-A2DD-207BC0BAF171}" dt="2020-05-12T06:31:40.684" v="19678" actId="1076"/>
          <ac:spMkLst>
            <pc:docMk/>
            <pc:sldMk cId="1247059956" sldId="748"/>
            <ac:spMk id="11" creationId="{0ECA2CEC-7B5C-4D89-A416-8697A9DF7A68}"/>
          </ac:spMkLst>
        </pc:spChg>
        <pc:spChg chg="mod ord topLvl">
          <ac:chgData name="박 종주" userId="ee80f6e723cc3280" providerId="LiveId" clId="{7E105C1E-7F42-478E-A2DD-207BC0BAF171}" dt="2020-05-12T06:31:54.753" v="19689" actId="1037"/>
          <ac:spMkLst>
            <pc:docMk/>
            <pc:sldMk cId="1247059956" sldId="748"/>
            <ac:spMk id="12" creationId="{2A779AD9-4F8F-402F-8D7B-7853CA9100C4}"/>
          </ac:spMkLst>
        </pc:spChg>
        <pc:spChg chg="del mod ord topLvl">
          <ac:chgData name="박 종주" userId="ee80f6e723cc3280" providerId="LiveId" clId="{7E105C1E-7F42-478E-A2DD-207BC0BAF171}" dt="2020-05-12T06:48:53.077" v="20239" actId="478"/>
          <ac:spMkLst>
            <pc:docMk/>
            <pc:sldMk cId="1247059956" sldId="748"/>
            <ac:spMk id="13" creationId="{A6EAEFC4-C355-4B0F-A7A9-F68820C8D0EC}"/>
          </ac:spMkLst>
        </pc:spChg>
        <pc:spChg chg="add del mod">
          <ac:chgData name="박 종주" userId="ee80f6e723cc3280" providerId="LiveId" clId="{7E105C1E-7F42-478E-A2DD-207BC0BAF171}" dt="2020-05-14T10:19:54.917" v="31784" actId="478"/>
          <ac:spMkLst>
            <pc:docMk/>
            <pc:sldMk cId="1247059956" sldId="748"/>
            <ac:spMk id="14" creationId="{36FE51E5-6C57-4B8F-B16A-EADB5A93155C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14" creationId="{4A0318B3-C45B-44B5-B11F-1181E8FD1D06}"/>
          </ac:spMkLst>
        </pc:spChg>
        <pc:spChg chg="add mod">
          <ac:chgData name="박 종주" userId="ee80f6e723cc3280" providerId="LiveId" clId="{7E105C1E-7F42-478E-A2DD-207BC0BAF171}" dt="2020-06-02T06:53:48.548" v="36009" actId="20577"/>
          <ac:spMkLst>
            <pc:docMk/>
            <pc:sldMk cId="1247059956" sldId="748"/>
            <ac:spMk id="14" creationId="{EEA7BFE9-0BDD-4B53-B1C7-05FA80EB8C45}"/>
          </ac:spMkLst>
        </pc:spChg>
        <pc:spChg chg="del mod ord topLvl">
          <ac:chgData name="박 종주" userId="ee80f6e723cc3280" providerId="LiveId" clId="{7E105C1E-7F42-478E-A2DD-207BC0BAF171}" dt="2020-05-12T06:48:53.077" v="20239" actId="478"/>
          <ac:spMkLst>
            <pc:docMk/>
            <pc:sldMk cId="1247059956" sldId="748"/>
            <ac:spMk id="15" creationId="{8833B878-4C40-417C-BF44-417A56DC0397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16" creationId="{2421B1E9-009E-4ED8-A073-594243D55712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17" creationId="{2A8190F6-F9CA-4064-BF02-32BA472C0740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18" creationId="{923EF2C5-CD62-4838-917C-7BBBA04F7FFF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19" creationId="{36370ADD-8DC8-4DC7-9335-4F94C858A717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20" creationId="{32AD0F18-F152-45EC-BF2D-4F71C5D247B0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21" creationId="{E4BAF8B3-3537-4A2B-86AA-DBCCA4D407EF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22" creationId="{3E60AF3A-86DE-4175-A491-1D92F02241A2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23" creationId="{DBAE8476-1269-4425-96DC-5093D9A28D56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24" creationId="{942274A5-E5AA-4B8A-A648-E0D3A2536FE7}"/>
          </ac:spMkLst>
        </pc:spChg>
        <pc:spChg chg="del">
          <ac:chgData name="박 종주" userId="ee80f6e723cc3280" providerId="LiveId" clId="{7E105C1E-7F42-478E-A2DD-207BC0BAF171}" dt="2020-05-12T04:28:12.949" v="15887" actId="478"/>
          <ac:spMkLst>
            <pc:docMk/>
            <pc:sldMk cId="1247059956" sldId="748"/>
            <ac:spMk id="25" creationId="{C6839DCF-1EB1-FD44-87FB-5BEDC52EAF87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26" creationId="{421F27C9-D4E6-4922-AE4E-F8A368379252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27" creationId="{9841DF1D-0EED-4966-9969-8AB7FC3851A8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28" creationId="{8800C47D-A70C-4438-AD49-6BAFCAD05764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29" creationId="{E0EB1910-A86F-493B-9E4F-CACC9F1AAA25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30" creationId="{E580F169-ED6F-4A79-ADC0-88E8B8512D8C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31" creationId="{FBF3511E-5123-46E8-8799-F0C29161682F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32" creationId="{9F1E36A9-0339-4E90-B170-C1ADC0FD482F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33" creationId="{13E4FFE0-127D-484F-9BF3-824C5F6B14C0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34" creationId="{954123BC-2DEB-4FAE-8A51-55A7F5717138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35" creationId="{9C921943-2DCB-40F9-A643-88FBA86C7B89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36" creationId="{0353FCB6-FAE9-4956-B671-6011C4A769BE}"/>
          </ac:spMkLst>
        </pc:spChg>
        <pc:spChg chg="del mod ord topLvl">
          <ac:chgData name="박 종주" userId="ee80f6e723cc3280" providerId="LiveId" clId="{7E105C1E-7F42-478E-A2DD-207BC0BAF171}" dt="2020-05-13T05:06:21.034" v="25175" actId="478"/>
          <ac:spMkLst>
            <pc:docMk/>
            <pc:sldMk cId="1247059956" sldId="748"/>
            <ac:spMk id="37" creationId="{BE47589A-B03F-4183-9D06-933C637B44FF}"/>
          </ac:spMkLst>
        </pc:spChg>
        <pc:spChg chg="add mod">
          <ac:chgData name="박 종주" userId="ee80f6e723cc3280" providerId="LiveId" clId="{7E105C1E-7F42-478E-A2DD-207BC0BAF171}" dt="2020-05-12T06:13:21.748" v="19352" actId="14100"/>
          <ac:spMkLst>
            <pc:docMk/>
            <pc:sldMk cId="1247059956" sldId="748"/>
            <ac:spMk id="38" creationId="{7BDDD85E-CC6F-4AE0-B25C-8B6460CE0F12}"/>
          </ac:spMkLst>
        </pc:spChg>
        <pc:spChg chg="add mod">
          <ac:chgData name="박 종주" userId="ee80f6e723cc3280" providerId="LiveId" clId="{7E105C1E-7F42-478E-A2DD-207BC0BAF171}" dt="2020-05-13T06:16:03.071" v="25261" actId="1076"/>
          <ac:spMkLst>
            <pc:docMk/>
            <pc:sldMk cId="1247059956" sldId="748"/>
            <ac:spMk id="39" creationId="{BD510F92-9FF9-4E8F-B030-BFCA8B3F3069}"/>
          </ac:spMkLst>
        </pc:spChg>
        <pc:spChg chg="add mod">
          <ac:chgData name="박 종주" userId="ee80f6e723cc3280" providerId="LiveId" clId="{7E105C1E-7F42-478E-A2DD-207BC0BAF171}" dt="2020-05-13T06:16:03.071" v="25261" actId="1076"/>
          <ac:spMkLst>
            <pc:docMk/>
            <pc:sldMk cId="1247059956" sldId="748"/>
            <ac:spMk id="40" creationId="{35F922DA-552F-4C14-B75F-51FAD68E9795}"/>
          </ac:spMkLst>
        </pc:spChg>
        <pc:spChg chg="add del mod">
          <ac:chgData name="박 종주" userId="ee80f6e723cc3280" providerId="LiveId" clId="{7E105C1E-7F42-478E-A2DD-207BC0BAF171}" dt="2020-05-12T06:48:53.077" v="20239" actId="478"/>
          <ac:spMkLst>
            <pc:docMk/>
            <pc:sldMk cId="1247059956" sldId="748"/>
            <ac:spMk id="42" creationId="{560F4E2F-CA56-4C36-A2CF-2F49324CA1DC}"/>
          </ac:spMkLst>
        </pc:spChg>
        <pc:spChg chg="add del mod">
          <ac:chgData name="박 종주" userId="ee80f6e723cc3280" providerId="LiveId" clId="{7E105C1E-7F42-478E-A2DD-207BC0BAF171}" dt="2020-05-12T06:48:53.077" v="20239" actId="478"/>
          <ac:spMkLst>
            <pc:docMk/>
            <pc:sldMk cId="1247059956" sldId="748"/>
            <ac:spMk id="43" creationId="{D5CFF9BF-E151-411B-8CA5-001162B0226D}"/>
          </ac:spMkLst>
        </pc:spChg>
        <pc:grpChg chg="add del mod">
          <ac:chgData name="박 종주" userId="ee80f6e723cc3280" providerId="LiveId" clId="{7E105C1E-7F42-478E-A2DD-207BC0BAF171}" dt="2020-05-12T06:15:23.589" v="19359" actId="165"/>
          <ac:grpSpMkLst>
            <pc:docMk/>
            <pc:sldMk cId="1247059956" sldId="748"/>
            <ac:grpSpMk id="6" creationId="{E1580385-C664-4814-BDCA-035951186834}"/>
          </ac:grpSpMkLst>
        </pc:grpChg>
        <pc:graphicFrameChg chg="add mod modGraphic">
          <ac:chgData name="박 종주" userId="ee80f6e723cc3280" providerId="LiveId" clId="{7E105C1E-7F42-478E-A2DD-207BC0BAF171}" dt="2020-05-14T10:29:45.226" v="32073" actId="6549"/>
          <ac:graphicFrameMkLst>
            <pc:docMk/>
            <pc:sldMk cId="1247059956" sldId="748"/>
            <ac:graphicFrameMk id="4" creationId="{3FBF1D83-E3A4-4644-935D-B6708174C323}"/>
          </ac:graphicFrameMkLst>
        </pc:graphicFrameChg>
        <pc:picChg chg="add mod">
          <ac:chgData name="박 종주" userId="ee80f6e723cc3280" providerId="LiveId" clId="{7E105C1E-7F42-478E-A2DD-207BC0BAF171}" dt="2020-05-12T04:29:11.264" v="15896" actId="1076"/>
          <ac:picMkLst>
            <pc:docMk/>
            <pc:sldMk cId="1247059956" sldId="748"/>
            <ac:picMk id="3" creationId="{47FC34D0-E31C-4F19-BB62-DFA9C6E8E6FA}"/>
          </ac:picMkLst>
        </pc:picChg>
        <pc:picChg chg="add del mod">
          <ac:chgData name="박 종주" userId="ee80f6e723cc3280" providerId="LiveId" clId="{7E105C1E-7F42-478E-A2DD-207BC0BAF171}" dt="2020-05-12T06:48:53.077" v="20239" actId="478"/>
          <ac:picMkLst>
            <pc:docMk/>
            <pc:sldMk cId="1247059956" sldId="748"/>
            <ac:picMk id="41" creationId="{7A1C2620-6E58-4E40-9823-D30BD8271B48}"/>
          </ac:picMkLst>
        </pc:picChg>
      </pc:sldChg>
      <pc:sldChg chg="addSp delSp modSp add del mod">
        <pc:chgData name="박 종주" userId="ee80f6e723cc3280" providerId="LiveId" clId="{7E105C1E-7F42-478E-A2DD-207BC0BAF171}" dt="2020-06-02T05:13:38.119" v="34451" actId="47"/>
        <pc:sldMkLst>
          <pc:docMk/>
          <pc:sldMk cId="1849550800" sldId="749"/>
        </pc:sldMkLst>
        <pc:spChg chg="add mod">
          <ac:chgData name="박 종주" userId="ee80f6e723cc3280" providerId="LiveId" clId="{7E105C1E-7F42-478E-A2DD-207BC0BAF171}" dt="2020-05-14T05:31:17.374" v="25783" actId="207"/>
          <ac:spMkLst>
            <pc:docMk/>
            <pc:sldMk cId="1849550800" sldId="749"/>
            <ac:spMk id="2" creationId="{CC6AB384-DF30-48FC-8561-1326CB3124C9}"/>
          </ac:spMkLst>
        </pc:spChg>
        <pc:spChg chg="mod ord topLvl">
          <ac:chgData name="박 종주" userId="ee80f6e723cc3280" providerId="LiveId" clId="{7E105C1E-7F42-478E-A2DD-207BC0BAF171}" dt="2020-05-12T05:35:57.037" v="17764" actId="1076"/>
          <ac:spMkLst>
            <pc:docMk/>
            <pc:sldMk cId="1849550800" sldId="749"/>
            <ac:spMk id="8" creationId="{7AF0449B-7C3F-414B-AE1F-053DF500C358}"/>
          </ac:spMkLst>
        </pc:spChg>
        <pc:spChg chg="mod ord topLvl">
          <ac:chgData name="박 종주" userId="ee80f6e723cc3280" providerId="LiveId" clId="{7E105C1E-7F42-478E-A2DD-207BC0BAF171}" dt="2020-05-12T05:34:36.474" v="17756" actId="1076"/>
          <ac:spMkLst>
            <pc:docMk/>
            <pc:sldMk cId="1849550800" sldId="749"/>
            <ac:spMk id="9" creationId="{D8BB20F2-AC85-4548-8963-FFB060602B80}"/>
          </ac:spMkLst>
        </pc:spChg>
        <pc:spChg chg="mod ord topLvl">
          <ac:chgData name="박 종주" userId="ee80f6e723cc3280" providerId="LiveId" clId="{7E105C1E-7F42-478E-A2DD-207BC0BAF171}" dt="2020-05-12T05:34:47.240" v="17757" actId="1076"/>
          <ac:spMkLst>
            <pc:docMk/>
            <pc:sldMk cId="1849550800" sldId="749"/>
            <ac:spMk id="10" creationId="{6E142535-1E81-4451-A745-8F09323F522D}"/>
          </ac:spMkLst>
        </pc:spChg>
        <pc:spChg chg="del mod ord topLvl">
          <ac:chgData name="박 종주" userId="ee80f6e723cc3280" providerId="LiveId" clId="{7E105C1E-7F42-478E-A2DD-207BC0BAF171}" dt="2020-05-12T05:11:37.036" v="17477" actId="478"/>
          <ac:spMkLst>
            <pc:docMk/>
            <pc:sldMk cId="1849550800" sldId="749"/>
            <ac:spMk id="11" creationId="{4F8DA5DA-1D3A-4323-A073-A0C60DE0BB73}"/>
          </ac:spMkLst>
        </pc:spChg>
        <pc:spChg chg="del mod ord topLvl">
          <ac:chgData name="박 종주" userId="ee80f6e723cc3280" providerId="LiveId" clId="{7E105C1E-7F42-478E-A2DD-207BC0BAF171}" dt="2020-05-12T05:11:37.036" v="17477" actId="478"/>
          <ac:spMkLst>
            <pc:docMk/>
            <pc:sldMk cId="1849550800" sldId="749"/>
            <ac:spMk id="12" creationId="{B4B83612-EC37-4F06-B424-5BCB9E43E05D}"/>
          </ac:spMkLst>
        </pc:spChg>
        <pc:spChg chg="del mod ord topLvl">
          <ac:chgData name="박 종주" userId="ee80f6e723cc3280" providerId="LiveId" clId="{7E105C1E-7F42-478E-A2DD-207BC0BAF171}" dt="2020-05-12T05:11:37.036" v="17477" actId="478"/>
          <ac:spMkLst>
            <pc:docMk/>
            <pc:sldMk cId="1849550800" sldId="749"/>
            <ac:spMk id="13" creationId="{542E638C-82A4-4800-9457-3985327DD787}"/>
          </ac:spMkLst>
        </pc:spChg>
        <pc:spChg chg="mod ord topLvl">
          <ac:chgData name="박 종주" userId="ee80f6e723cc3280" providerId="LiveId" clId="{7E105C1E-7F42-478E-A2DD-207BC0BAF171}" dt="2020-05-12T05:42:49.269" v="17914" actId="1035"/>
          <ac:spMkLst>
            <pc:docMk/>
            <pc:sldMk cId="1849550800" sldId="749"/>
            <ac:spMk id="14" creationId="{A2FBECAC-A7E5-44D5-8955-61C23EE53FC5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15" creationId="{4C42374A-F32D-4DD9-B30C-D5B4B5E66E29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16" creationId="{999D066D-B4BB-4C00-893C-E68460C2DDB7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17" creationId="{9FE55E51-44FD-45B7-BC77-C0C6EB081DBE}"/>
          </ac:spMkLst>
        </pc:spChg>
        <pc:spChg chg="add mod">
          <ac:chgData name="박 종주" userId="ee80f6e723cc3280" providerId="LiveId" clId="{7E105C1E-7F42-478E-A2DD-207BC0BAF171}" dt="2020-05-14T05:31:48.278" v="25799" actId="1076"/>
          <ac:spMkLst>
            <pc:docMk/>
            <pc:sldMk cId="1849550800" sldId="749"/>
            <ac:spMk id="18" creationId="{564DC915-FCCB-4BD4-8668-B27188231B34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18" creationId="{6440584E-4BF0-4A74-B380-5061402DAFC5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19" creationId="{D5CCE888-74CE-4A85-9E03-BF5C1C9FEF3B}"/>
          </ac:spMkLst>
        </pc:spChg>
        <pc:spChg chg="add mod">
          <ac:chgData name="박 종주" userId="ee80f6e723cc3280" providerId="LiveId" clId="{7E105C1E-7F42-478E-A2DD-207BC0BAF171}" dt="2020-05-14T05:31:42.831" v="25797" actId="571"/>
          <ac:spMkLst>
            <pc:docMk/>
            <pc:sldMk cId="1849550800" sldId="749"/>
            <ac:spMk id="19" creationId="{DFA437B7-E743-41E0-8F57-1ABA1D17E3F8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20" creationId="{BE783175-41BB-4753-B6BE-06FA637C265D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21" creationId="{E0F222DE-0342-4748-9D28-1574F1D89B95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22" creationId="{8BD61C7F-B165-45A3-A191-3CA40E134B4A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23" creationId="{A3A77ADE-8E6F-431B-BB4D-584768F82F50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24" creationId="{691AC5C9-F6D3-4719-B51F-7F67414E3574}"/>
          </ac:spMkLst>
        </pc:spChg>
        <pc:spChg chg="del">
          <ac:chgData name="박 종주" userId="ee80f6e723cc3280" providerId="LiveId" clId="{7E105C1E-7F42-478E-A2DD-207BC0BAF171}" dt="2020-05-12T04:34:56.501" v="15899" actId="478"/>
          <ac:spMkLst>
            <pc:docMk/>
            <pc:sldMk cId="1849550800" sldId="749"/>
            <ac:spMk id="25" creationId="{C6839DCF-1EB1-FD44-87FB-5BEDC52EAF87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26" creationId="{D6A61CD3-71D9-46CA-ADA8-98083C873101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27" creationId="{F11C9C6C-9E9B-4154-9157-0F0D23C610F8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28" creationId="{DED461F7-14BE-43FC-964C-49C59977154E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29" creationId="{383EA7AB-8A05-42F8-B136-20AFFEB3A354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30" creationId="{2DDD040E-87EB-4EA2-AB43-F4241C8DD614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31" creationId="{95B9D2BA-3478-47F3-905B-2E03F692112E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32" creationId="{F23D419C-73C4-41AD-BB3A-2B747DF79C3B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33" creationId="{FB5DC153-CAE8-4E83-BB3E-B769652A31A8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34" creationId="{3616B70F-FC47-4796-BACD-70AE00F0AEF5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35" creationId="{8B94F794-4946-453E-9DF8-110A3CAFC37E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36" creationId="{A173FD38-0547-4073-BE1B-6101879E9E39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37" creationId="{75B3109A-D0DB-4FDC-949F-50F2BB535C84}"/>
          </ac:spMkLst>
        </pc:spChg>
        <pc:spChg chg="del mod ord topLvl">
          <ac:chgData name="박 종주" userId="ee80f6e723cc3280" providerId="LiveId" clId="{7E105C1E-7F42-478E-A2DD-207BC0BAF171}" dt="2020-05-12T05:37:23.054" v="17774" actId="478"/>
          <ac:spMkLst>
            <pc:docMk/>
            <pc:sldMk cId="1849550800" sldId="749"/>
            <ac:spMk id="38" creationId="{2FD5BFF6-67FB-4DF3-BE8E-F7F2CA673DC2}"/>
          </ac:spMkLst>
        </pc:spChg>
        <pc:spChg chg="add mod">
          <ac:chgData name="박 종주" userId="ee80f6e723cc3280" providerId="LiveId" clId="{7E105C1E-7F42-478E-A2DD-207BC0BAF171}" dt="2020-05-12T05:35:52.975" v="17763" actId="14100"/>
          <ac:spMkLst>
            <pc:docMk/>
            <pc:sldMk cId="1849550800" sldId="749"/>
            <ac:spMk id="39" creationId="{82A75D9D-DB00-40C6-95D0-C52BA0103DAE}"/>
          </ac:spMkLst>
        </pc:spChg>
        <pc:spChg chg="add del mod">
          <ac:chgData name="박 종주" userId="ee80f6e723cc3280" providerId="LiveId" clId="{7E105C1E-7F42-478E-A2DD-207BC0BAF171}" dt="2020-05-12T05:34:29.353" v="17755" actId="478"/>
          <ac:spMkLst>
            <pc:docMk/>
            <pc:sldMk cId="1849550800" sldId="749"/>
            <ac:spMk id="40" creationId="{6E312A80-0588-44BC-A0A2-E52E95A25F1E}"/>
          </ac:spMkLst>
        </pc:spChg>
        <pc:spChg chg="add del">
          <ac:chgData name="박 종주" userId="ee80f6e723cc3280" providerId="LiveId" clId="{7E105C1E-7F42-478E-A2DD-207BC0BAF171}" dt="2020-05-12T05:43:18.879" v="17916" actId="11529"/>
          <ac:spMkLst>
            <pc:docMk/>
            <pc:sldMk cId="1849550800" sldId="749"/>
            <ac:spMk id="45" creationId="{0DC89C09-C3AE-4BBE-84F6-D12D68A353E5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48" creationId="{F1B86BFF-F156-4FAC-9D41-1DBE44E2D2B9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49" creationId="{456515C9-CE97-44EF-87CF-F5EA423E33DE}"/>
          </ac:spMkLst>
        </pc:spChg>
        <pc:spChg chg="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50" creationId="{838403AB-CD03-40D1-A853-4D11C98F0327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51" creationId="{C29FBE53-0195-4B87-88CD-6214FBB6CC64}"/>
          </ac:spMkLst>
        </pc:spChg>
        <pc:spChg chg="add del mod topLvl">
          <ac:chgData name="박 종주" userId="ee80f6e723cc3280" providerId="LiveId" clId="{7E105C1E-7F42-478E-A2DD-207BC0BAF171}" dt="2020-05-12T06:02:20.780" v="18877" actId="1076"/>
          <ac:spMkLst>
            <pc:docMk/>
            <pc:sldMk cId="1849550800" sldId="749"/>
            <ac:spMk id="52" creationId="{8EE93DB7-24C5-4363-A76A-5DABE5B8A64C}"/>
          </ac:spMkLst>
        </pc:spChg>
        <pc:spChg chg="add del mod topLvl">
          <ac:chgData name="박 종주" userId="ee80f6e723cc3280" providerId="LiveId" clId="{7E105C1E-7F42-478E-A2DD-207BC0BAF171}" dt="2020-05-12T06:02:29.556" v="18880" actId="1038"/>
          <ac:spMkLst>
            <pc:docMk/>
            <pc:sldMk cId="1849550800" sldId="749"/>
            <ac:spMk id="53" creationId="{8DC74B38-D3DE-46C0-8889-8B8665840001}"/>
          </ac:spMkLst>
        </pc:spChg>
        <pc:spChg chg="add del mod topLvl">
          <ac:chgData name="박 종주" userId="ee80f6e723cc3280" providerId="LiveId" clId="{7E105C1E-7F42-478E-A2DD-207BC0BAF171}" dt="2020-05-12T06:02:35.544" v="18881" actId="1076"/>
          <ac:spMkLst>
            <pc:docMk/>
            <pc:sldMk cId="1849550800" sldId="749"/>
            <ac:spMk id="54" creationId="{B9279EB0-2E19-492A-8725-5EB1BE079293}"/>
          </ac:spMkLst>
        </pc:spChg>
        <pc:spChg chg="add del mod topLvl">
          <ac:chgData name="박 종주" userId="ee80f6e723cc3280" providerId="LiveId" clId="{7E105C1E-7F42-478E-A2DD-207BC0BAF171}" dt="2020-05-12T06:02:42.555" v="18892" actId="1036"/>
          <ac:spMkLst>
            <pc:docMk/>
            <pc:sldMk cId="1849550800" sldId="749"/>
            <ac:spMk id="55" creationId="{AFED2369-0A67-47FC-900F-BA8E5EDD23E7}"/>
          </ac:spMkLst>
        </pc:spChg>
        <pc:spChg chg="add del mod topLvl">
          <ac:chgData name="박 종주" userId="ee80f6e723cc3280" providerId="LiveId" clId="{7E105C1E-7F42-478E-A2DD-207BC0BAF171}" dt="2020-05-12T06:02:55.627" v="18902" actId="1038"/>
          <ac:spMkLst>
            <pc:docMk/>
            <pc:sldMk cId="1849550800" sldId="749"/>
            <ac:spMk id="56" creationId="{2B477645-510C-4F95-9458-50E2697DC88B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57" creationId="{A308E7F0-CFC3-41AA-AA8A-F09445146CA9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58" creationId="{A11D0F85-15C2-473D-B742-79AA78E58C56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59" creationId="{1610CE56-163C-4B38-970F-8AE8F5E004B4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60" creationId="{872FC180-344A-4E5A-BA3B-3BB4C9BE4799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61" creationId="{F0239FA9-F6EC-47E6-B9C2-D4116F3494C1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62" creationId="{D46C3784-716A-470E-AB77-819164F3CC5C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63" creationId="{35387A71-6DEF-472B-8468-A19C292E0CC6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64" creationId="{2C85273C-91E1-43F1-B7DD-057FF4723D76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65" creationId="{C58A7546-2C0D-4C44-8B28-097755F6DCF4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66" creationId="{46253300-FC69-4F56-8D5C-CC0E3B8D9EA5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67" creationId="{ADDF9687-1CAD-4E69-A5F7-4719AA12AE12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68" creationId="{88FB73CA-B5AF-4CDC-93D2-3FA1A5091EF5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69" creationId="{8C77BCCF-CD05-4A0D-BC93-E398707D3949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70" creationId="{CEB720A1-65CF-4F63-8411-B8E3780CD635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71" creationId="{E337CAF4-3FD8-4C86-8BBA-1005ADF36E52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72" creationId="{25349660-2442-40D4-9404-B02557F5A7C2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73" creationId="{66590CFB-0DC9-4F46-B29C-7EB50CD967BA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74" creationId="{01C2A1B6-2CFB-4476-A6B8-BFBEF20CB7CA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75" creationId="{8A531B0D-FADE-445E-96FD-A0498161A039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76" creationId="{E2067AF1-3A17-44B7-9035-88FA5759DED2}"/>
          </ac:spMkLst>
        </pc:spChg>
        <pc:spChg chg="add del mod topLvl">
          <ac:chgData name="박 종주" userId="ee80f6e723cc3280" providerId="LiveId" clId="{7E105C1E-7F42-478E-A2DD-207BC0BAF171}" dt="2020-05-12T06:05:46.257" v="19193" actId="478"/>
          <ac:spMkLst>
            <pc:docMk/>
            <pc:sldMk cId="1849550800" sldId="749"/>
            <ac:spMk id="77" creationId="{A7387AE8-59EB-40DB-B86A-1D605A17ADD6}"/>
          </ac:spMkLst>
        </pc:spChg>
        <pc:spChg chg="mod">
          <ac:chgData name="박 종주" userId="ee80f6e723cc3280" providerId="LiveId" clId="{7E105C1E-7F42-478E-A2DD-207BC0BAF171}" dt="2020-05-12T05:03:24.652" v="17017"/>
          <ac:spMkLst>
            <pc:docMk/>
            <pc:sldMk cId="1849550800" sldId="749"/>
            <ac:spMk id="227" creationId="{00000000-0000-0000-0000-000000000000}"/>
          </ac:spMkLst>
        </pc:spChg>
        <pc:grpChg chg="add del mod">
          <ac:chgData name="박 종주" userId="ee80f6e723cc3280" providerId="LiveId" clId="{7E105C1E-7F42-478E-A2DD-207BC0BAF171}" dt="2020-05-12T05:03:59.932" v="17071" actId="165"/>
          <ac:grpSpMkLst>
            <pc:docMk/>
            <pc:sldMk cId="1849550800" sldId="749"/>
            <ac:grpSpMk id="7" creationId="{6782A0D6-B032-4995-A586-164698F1951D}"/>
          </ac:grpSpMkLst>
        </pc:grpChg>
        <pc:grpChg chg="add del mod">
          <ac:chgData name="박 종주" userId="ee80f6e723cc3280" providerId="LiveId" clId="{7E105C1E-7F42-478E-A2DD-207BC0BAF171}" dt="2020-05-12T06:01:08.199" v="18833" actId="165"/>
          <ac:grpSpMkLst>
            <pc:docMk/>
            <pc:sldMk cId="1849550800" sldId="749"/>
            <ac:grpSpMk id="47" creationId="{ED4AC9E9-C1ED-43FE-B17E-374B797974D2}"/>
          </ac:grpSpMkLst>
        </pc:grpChg>
        <pc:graphicFrameChg chg="add mod modGraphic">
          <ac:chgData name="박 종주" userId="ee80f6e723cc3280" providerId="LiveId" clId="{7E105C1E-7F42-478E-A2DD-207BC0BAF171}" dt="2020-05-14T10:17:32.094" v="31771" actId="20577"/>
          <ac:graphicFrameMkLst>
            <pc:docMk/>
            <pc:sldMk cId="1849550800" sldId="749"/>
            <ac:graphicFrameMk id="6" creationId="{7FF2FFE1-514C-42B7-8066-239DE9BBB307}"/>
          </ac:graphicFrameMkLst>
        </pc:graphicFrameChg>
        <pc:picChg chg="add mod">
          <ac:chgData name="박 종주" userId="ee80f6e723cc3280" providerId="LiveId" clId="{7E105C1E-7F42-478E-A2DD-207BC0BAF171}" dt="2020-05-12T05:00:38.319" v="16721" actId="1076"/>
          <ac:picMkLst>
            <pc:docMk/>
            <pc:sldMk cId="1849550800" sldId="749"/>
            <ac:picMk id="3" creationId="{E38B6514-A19F-4142-A0F9-BB5AC5F4B129}"/>
          </ac:picMkLst>
        </pc:picChg>
        <pc:picChg chg="add mod modCrop">
          <ac:chgData name="박 종주" userId="ee80f6e723cc3280" providerId="LiveId" clId="{7E105C1E-7F42-478E-A2DD-207BC0BAF171}" dt="2020-05-12T05:42:11.646" v="17908" actId="732"/>
          <ac:picMkLst>
            <pc:docMk/>
            <pc:sldMk cId="1849550800" sldId="749"/>
            <ac:picMk id="5" creationId="{837B8C79-6D32-4CAB-A2A2-7C5FED05A53B}"/>
          </ac:picMkLst>
        </pc:picChg>
        <pc:cxnChg chg="add mod">
          <ac:chgData name="박 종주" userId="ee80f6e723cc3280" providerId="LiveId" clId="{7E105C1E-7F42-478E-A2DD-207BC0BAF171}" dt="2020-05-12T05:42:17.398" v="17909" actId="14100"/>
          <ac:cxnSpMkLst>
            <pc:docMk/>
            <pc:sldMk cId="1849550800" sldId="749"/>
            <ac:cxnSpMk id="42" creationId="{58ED6A76-6B57-4D16-AA7D-1213AEEC7CC0}"/>
          </ac:cxnSpMkLst>
        </pc:cxnChg>
      </pc:sldChg>
      <pc:sldChg chg="addSp delSp modSp add del mod">
        <pc:chgData name="박 종주" userId="ee80f6e723cc3280" providerId="LiveId" clId="{7E105C1E-7F42-478E-A2DD-207BC0BAF171}" dt="2020-06-02T05:16:13.339" v="34473" actId="47"/>
        <pc:sldMkLst>
          <pc:docMk/>
          <pc:sldMk cId="1104155112" sldId="750"/>
        </pc:sldMkLst>
        <pc:spChg chg="add mod">
          <ac:chgData name="박 종주" userId="ee80f6e723cc3280" providerId="LiveId" clId="{7E105C1E-7F42-478E-A2DD-207BC0BAF171}" dt="2020-05-14T06:08:56.580" v="26767" actId="207"/>
          <ac:spMkLst>
            <pc:docMk/>
            <pc:sldMk cId="1104155112" sldId="750"/>
            <ac:spMk id="2" creationId="{7DF8304B-A8DC-4ECE-B0F3-3BF67A361FA4}"/>
          </ac:spMkLst>
        </pc:spChg>
        <pc:spChg chg="add del mod">
          <ac:chgData name="박 종주" userId="ee80f6e723cc3280" providerId="LiveId" clId="{7E105C1E-7F42-478E-A2DD-207BC0BAF171}" dt="2020-05-14T06:17:06.949" v="26949" actId="478"/>
          <ac:spMkLst>
            <pc:docMk/>
            <pc:sldMk cId="1104155112" sldId="750"/>
            <ac:spMk id="4" creationId="{3B3A9A54-4F05-4DB1-81A0-9933A6175B55}"/>
          </ac:spMkLst>
        </pc:spChg>
        <pc:spChg chg="add mod">
          <ac:chgData name="박 종주" userId="ee80f6e723cc3280" providerId="LiveId" clId="{7E105C1E-7F42-478E-A2DD-207BC0BAF171}" dt="2020-05-14T06:21:23.583" v="26977" actId="164"/>
          <ac:spMkLst>
            <pc:docMk/>
            <pc:sldMk cId="1104155112" sldId="750"/>
            <ac:spMk id="7" creationId="{2FA0C98D-C566-40F6-AF63-117233F17B79}"/>
          </ac:spMkLst>
        </pc:spChg>
        <pc:spChg chg="mod ord topLvl">
          <ac:chgData name="박 종주" userId="ee80f6e723cc3280" providerId="LiveId" clId="{7E105C1E-7F42-478E-A2DD-207BC0BAF171}" dt="2020-05-14T10:17:58.468" v="31772" actId="166"/>
          <ac:spMkLst>
            <pc:docMk/>
            <pc:sldMk cId="1104155112" sldId="750"/>
            <ac:spMk id="8" creationId="{239BB7F9-4002-413B-B47F-8B4DCEADBAC3}"/>
          </ac:spMkLst>
        </pc:spChg>
        <pc:spChg chg="mod topLvl">
          <ac:chgData name="박 종주" userId="ee80f6e723cc3280" providerId="LiveId" clId="{7E105C1E-7F42-478E-A2DD-207BC0BAF171}" dt="2020-05-14T06:09:20.704" v="26768" actId="1076"/>
          <ac:spMkLst>
            <pc:docMk/>
            <pc:sldMk cId="1104155112" sldId="750"/>
            <ac:spMk id="9" creationId="{E0D1FB57-F7B7-4686-B71E-A46C9C295F8E}"/>
          </ac:spMkLst>
        </pc:spChg>
        <pc:spChg chg="mod topLvl">
          <ac:chgData name="박 종주" userId="ee80f6e723cc3280" providerId="LiveId" clId="{7E105C1E-7F42-478E-A2DD-207BC0BAF171}" dt="2020-05-13T07:45:36.487" v="25592" actId="1076"/>
          <ac:spMkLst>
            <pc:docMk/>
            <pc:sldMk cId="1104155112" sldId="750"/>
            <ac:spMk id="10" creationId="{5F6D0FC9-F983-4DEF-BBA6-FF35871AE16D}"/>
          </ac:spMkLst>
        </pc:spChg>
        <pc:spChg chg="mod ord topLvl">
          <ac:chgData name="박 종주" userId="ee80f6e723cc3280" providerId="LiveId" clId="{7E105C1E-7F42-478E-A2DD-207BC0BAF171}" dt="2020-05-14T06:23:54.182" v="27025" actId="20577"/>
          <ac:spMkLst>
            <pc:docMk/>
            <pc:sldMk cId="1104155112" sldId="750"/>
            <ac:spMk id="11" creationId="{DB3F0964-8993-4CEB-8477-AE971AA04014}"/>
          </ac:spMkLst>
        </pc:spChg>
        <pc:spChg chg="del mod topLvl">
          <ac:chgData name="박 종주" userId="ee80f6e723cc3280" providerId="LiveId" clId="{7E105C1E-7F42-478E-A2DD-207BC0BAF171}" dt="2020-05-14T06:07:23.059" v="26748" actId="478"/>
          <ac:spMkLst>
            <pc:docMk/>
            <pc:sldMk cId="1104155112" sldId="750"/>
            <ac:spMk id="12" creationId="{79B0D7AC-6A3E-4D53-8304-8EFB9BCBF03F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13" creationId="{184AD7CB-4385-48C3-ADAD-C24CCE24930F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14" creationId="{449B6377-AF72-4414-BF77-964331228826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15" creationId="{6FD04EB6-F7E8-4570-831E-6A8EF14035A3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16" creationId="{63BBFE5F-D006-49F4-95AA-0E5BE348622D}"/>
          </ac:spMkLst>
        </pc:spChg>
        <pc:spChg chg="add mod">
          <ac:chgData name="박 종주" userId="ee80f6e723cc3280" providerId="LiveId" clId="{7E105C1E-7F42-478E-A2DD-207BC0BAF171}" dt="2020-05-15T00:43:22.855" v="32390"/>
          <ac:spMkLst>
            <pc:docMk/>
            <pc:sldMk cId="1104155112" sldId="750"/>
            <ac:spMk id="17" creationId="{3BC59282-0D8D-415F-99F4-3DF2B1D7AC58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17" creationId="{3EB4E1A2-063C-4E6C-89FE-FF0580830464}"/>
          </ac:spMkLst>
        </pc:spChg>
        <pc:spChg chg="add mod">
          <ac:chgData name="박 종주" userId="ee80f6e723cc3280" providerId="LiveId" clId="{7E105C1E-7F42-478E-A2DD-207BC0BAF171}" dt="2020-05-15T00:43:22.855" v="32390"/>
          <ac:spMkLst>
            <pc:docMk/>
            <pc:sldMk cId="1104155112" sldId="750"/>
            <ac:spMk id="18" creationId="{202ED11D-F11D-440D-914B-052F1507FB07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18" creationId="{CF9522D0-90C2-488F-AD35-B831A1410554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19" creationId="{5F6C224B-BAD3-4833-BAA9-E6C5D1FFFBF1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20" creationId="{3FB6893A-F2A0-4EFB-98D2-C1B610D9DC8B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21" creationId="{4781350C-ED00-4BB8-BBD6-B887AB1BB9E8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22" creationId="{AD6EE52E-7BD4-4C24-B83E-2DAFC252F6BA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23" creationId="{C6594BF7-C55C-4550-B635-89FA989375B4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24" creationId="{FD76019D-CA89-4555-9266-66B2134F0315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25" creationId="{80A1DA4C-7C1E-4C55-944D-01FBA96EA76D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26" creationId="{FE85F12E-88F4-43DE-AA54-5EE4A4870A20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27" creationId="{D94398F8-E9EB-47FF-A8A9-C1656C048D4A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28" creationId="{8A13B506-F170-4647-B557-3841FF34DB97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29" creationId="{A4BF57DE-E018-4991-83DD-58D6094A08E7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30" creationId="{2A656958-6E49-4CC6-AE4E-1D9D70620F9E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31" creationId="{AD851CE6-3E3A-4715-B973-4309ED5D1768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32" creationId="{6F61C20D-4837-422E-AD87-E447C5A0BA1A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33" creationId="{4AEE35BE-9727-49D5-8B71-D6655F65B6EA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34" creationId="{06855662-5E54-4377-8529-FD5C36D32408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35" creationId="{BBAC9CCB-B94F-485F-AA50-681717445431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36" creationId="{4446E191-3D3D-4308-ADA0-486338ACF948}"/>
          </ac:spMkLst>
        </pc:spChg>
        <pc:spChg chg="del mod topLvl">
          <ac:chgData name="박 종주" userId="ee80f6e723cc3280" providerId="LiveId" clId="{7E105C1E-7F42-478E-A2DD-207BC0BAF171}" dt="2020-05-14T10:18:02.992" v="31773" actId="478"/>
          <ac:spMkLst>
            <pc:docMk/>
            <pc:sldMk cId="1104155112" sldId="750"/>
            <ac:spMk id="37" creationId="{2A43DBA7-F911-4D3D-89DA-D374ADD907F4}"/>
          </ac:spMkLst>
        </pc:spChg>
        <pc:spChg chg="add mod ord">
          <ac:chgData name="박 종주" userId="ee80f6e723cc3280" providerId="LiveId" clId="{7E105C1E-7F42-478E-A2DD-207BC0BAF171}" dt="2020-05-14T06:11:09.533" v="26806" actId="14100"/>
          <ac:spMkLst>
            <pc:docMk/>
            <pc:sldMk cId="1104155112" sldId="750"/>
            <ac:spMk id="39" creationId="{518C2FBE-4614-42D6-AF93-EC992BE6544B}"/>
          </ac:spMkLst>
        </pc:spChg>
        <pc:spChg chg="add mod">
          <ac:chgData name="박 종주" userId="ee80f6e723cc3280" providerId="LiveId" clId="{7E105C1E-7F42-478E-A2DD-207BC0BAF171}" dt="2020-05-13T07:44:51.999" v="25578" actId="1038"/>
          <ac:spMkLst>
            <pc:docMk/>
            <pc:sldMk cId="1104155112" sldId="750"/>
            <ac:spMk id="43" creationId="{9E5C61E5-9848-48BD-83DB-2D00A52CCC30}"/>
          </ac:spMkLst>
        </pc:spChg>
        <pc:spChg chg="mod">
          <ac:chgData name="박 종주" userId="ee80f6e723cc3280" providerId="LiveId" clId="{7E105C1E-7F42-478E-A2DD-207BC0BAF171}" dt="2020-05-12T06:06:28.624" v="19197" actId="20577"/>
          <ac:spMkLst>
            <pc:docMk/>
            <pc:sldMk cId="1104155112" sldId="750"/>
            <ac:spMk id="227" creationId="{00000000-0000-0000-0000-000000000000}"/>
          </ac:spMkLst>
        </pc:spChg>
        <pc:grpChg chg="add del mod">
          <ac:chgData name="박 종주" userId="ee80f6e723cc3280" providerId="LiveId" clId="{7E105C1E-7F42-478E-A2DD-207BC0BAF171}" dt="2020-05-12T05:00:07.769" v="16703" actId="165"/>
          <ac:grpSpMkLst>
            <pc:docMk/>
            <pc:sldMk cId="1104155112" sldId="750"/>
            <ac:grpSpMk id="7" creationId="{45E940B4-2C94-472C-94E3-02BF5DC51682}"/>
          </ac:grpSpMkLst>
        </pc:grpChg>
        <pc:grpChg chg="add mod">
          <ac:chgData name="박 종주" userId="ee80f6e723cc3280" providerId="LiveId" clId="{7E105C1E-7F42-478E-A2DD-207BC0BAF171}" dt="2020-05-14T06:24:35.670" v="27035" actId="1038"/>
          <ac:grpSpMkLst>
            <pc:docMk/>
            <pc:sldMk cId="1104155112" sldId="750"/>
            <ac:grpSpMk id="38" creationId="{2F76C702-06D9-43C8-B3C1-80072406AE21}"/>
          </ac:grpSpMkLst>
        </pc:grpChg>
        <pc:graphicFrameChg chg="add mod modGraphic">
          <ac:chgData name="박 종주" userId="ee80f6e723cc3280" providerId="LiveId" clId="{7E105C1E-7F42-478E-A2DD-207BC0BAF171}" dt="2020-05-14T06:24:01.267" v="27028" actId="6549"/>
          <ac:graphicFrameMkLst>
            <pc:docMk/>
            <pc:sldMk cId="1104155112" sldId="750"/>
            <ac:graphicFrameMk id="6" creationId="{57787FAA-895F-4C05-9D67-1950F80EA588}"/>
          </ac:graphicFrameMkLst>
        </pc:graphicFrameChg>
        <pc:picChg chg="add mod ord">
          <ac:chgData name="박 종주" userId="ee80f6e723cc3280" providerId="LiveId" clId="{7E105C1E-7F42-478E-A2DD-207BC0BAF171}" dt="2020-05-13T07:44:34.416" v="25573" actId="167"/>
          <ac:picMkLst>
            <pc:docMk/>
            <pc:sldMk cId="1104155112" sldId="750"/>
            <ac:picMk id="3" creationId="{1C429CC5-D30F-4965-9CAE-A9B8CA9A07AD}"/>
          </ac:picMkLst>
        </pc:picChg>
        <pc:picChg chg="del">
          <ac:chgData name="박 종주" userId="ee80f6e723cc3280" providerId="LiveId" clId="{7E105C1E-7F42-478E-A2DD-207BC0BAF171}" dt="2020-05-12T04:35:10.772" v="15905" actId="478"/>
          <ac:picMkLst>
            <pc:docMk/>
            <pc:sldMk cId="1104155112" sldId="750"/>
            <ac:picMk id="3" creationId="{E38B6514-A19F-4142-A0F9-BB5AC5F4B129}"/>
          </ac:picMkLst>
        </pc:picChg>
        <pc:picChg chg="add del mod">
          <ac:chgData name="박 종주" userId="ee80f6e723cc3280" providerId="LiveId" clId="{7E105C1E-7F42-478E-A2DD-207BC0BAF171}" dt="2020-05-13T07:44:12.188" v="25566" actId="478"/>
          <ac:picMkLst>
            <pc:docMk/>
            <pc:sldMk cId="1104155112" sldId="750"/>
            <ac:picMk id="4" creationId="{A0781F43-9F96-4ADF-A5CF-1CF45E643C28}"/>
          </ac:picMkLst>
        </pc:picChg>
        <pc:picChg chg="add del mod">
          <ac:chgData name="박 종주" userId="ee80f6e723cc3280" providerId="LiveId" clId="{7E105C1E-7F42-478E-A2DD-207BC0BAF171}" dt="2020-05-14T06:17:40.379" v="26952" actId="478"/>
          <ac:picMkLst>
            <pc:docMk/>
            <pc:sldMk cId="1104155112" sldId="750"/>
            <ac:picMk id="5" creationId="{08522414-E445-4887-AFE5-864D1C70EC37}"/>
          </ac:picMkLst>
        </pc:picChg>
        <pc:picChg chg="add del mod">
          <ac:chgData name="박 종주" userId="ee80f6e723cc3280" providerId="LiveId" clId="{7E105C1E-7F42-478E-A2DD-207BC0BAF171}" dt="2020-05-12T04:38:51.069" v="15921" actId="478"/>
          <ac:picMkLst>
            <pc:docMk/>
            <pc:sldMk cId="1104155112" sldId="750"/>
            <ac:picMk id="38" creationId="{DAFFF45A-F978-4500-900C-EEB51CA77456}"/>
          </ac:picMkLst>
        </pc:picChg>
        <pc:picChg chg="add mod modCrop">
          <ac:chgData name="박 종주" userId="ee80f6e723cc3280" providerId="LiveId" clId="{7E105C1E-7F42-478E-A2DD-207BC0BAF171}" dt="2020-05-14T06:13:48.849" v="26916" actId="732"/>
          <ac:picMkLst>
            <pc:docMk/>
            <pc:sldMk cId="1104155112" sldId="750"/>
            <ac:picMk id="40" creationId="{00EA4258-098F-4AB2-B82C-4E28CC51258E}"/>
          </ac:picMkLst>
        </pc:picChg>
        <pc:picChg chg="add del mod">
          <ac:chgData name="박 종주" userId="ee80f6e723cc3280" providerId="LiveId" clId="{7E105C1E-7F42-478E-A2DD-207BC0BAF171}" dt="2020-05-14T06:14:58.533" v="26918"/>
          <ac:picMkLst>
            <pc:docMk/>
            <pc:sldMk cId="1104155112" sldId="750"/>
            <ac:picMk id="41" creationId="{585D6503-8F01-4644-8689-707567AAC19A}"/>
          </ac:picMkLst>
        </pc:picChg>
        <pc:picChg chg="add del mod modCrop">
          <ac:chgData name="박 종주" userId="ee80f6e723cc3280" providerId="LiveId" clId="{7E105C1E-7F42-478E-A2DD-207BC0BAF171}" dt="2020-05-14T06:15:38.946" v="26925" actId="478"/>
          <ac:picMkLst>
            <pc:docMk/>
            <pc:sldMk cId="1104155112" sldId="750"/>
            <ac:picMk id="42" creationId="{BF77E29F-6FF2-43B4-B2A7-A5DF111A6BDD}"/>
          </ac:picMkLst>
        </pc:picChg>
        <pc:picChg chg="add mod modCrop">
          <ac:chgData name="박 종주" userId="ee80f6e723cc3280" providerId="LiveId" clId="{7E105C1E-7F42-478E-A2DD-207BC0BAF171}" dt="2020-05-14T06:21:23.583" v="26977" actId="164"/>
          <ac:picMkLst>
            <pc:docMk/>
            <pc:sldMk cId="1104155112" sldId="750"/>
            <ac:picMk id="45" creationId="{E2E7D6D1-80B9-47DA-9460-4DED135CEB1E}"/>
          </ac:picMkLst>
        </pc:picChg>
        <pc:cxnChg chg="add del mod">
          <ac:chgData name="박 종주" userId="ee80f6e723cc3280" providerId="LiveId" clId="{7E105C1E-7F42-478E-A2DD-207BC0BAF171}" dt="2020-05-12T06:06:52.411" v="19201" actId="478"/>
          <ac:cxnSpMkLst>
            <pc:docMk/>
            <pc:sldMk cId="1104155112" sldId="750"/>
            <ac:cxnSpMk id="40" creationId="{2D419CCF-421F-4163-8A07-E7F16ACF4295}"/>
          </ac:cxnSpMkLst>
        </pc:cxnChg>
        <pc:cxnChg chg="add mod ord">
          <ac:chgData name="박 종주" userId="ee80f6e723cc3280" providerId="LiveId" clId="{7E105C1E-7F42-478E-A2DD-207BC0BAF171}" dt="2020-05-15T00:43:28.922" v="32391" actId="166"/>
          <ac:cxnSpMkLst>
            <pc:docMk/>
            <pc:sldMk cId="1104155112" sldId="750"/>
            <ac:cxnSpMk id="44" creationId="{96894C71-DB8A-46BC-95A7-79184B4617E9}"/>
          </ac:cxnSpMkLst>
        </pc:cxnChg>
      </pc:sldChg>
      <pc:sldChg chg="new del">
        <pc:chgData name="박 종주" userId="ee80f6e723cc3280" providerId="LiveId" clId="{7E105C1E-7F42-478E-A2DD-207BC0BAF171}" dt="2020-05-12T04:35:06.513" v="15903" actId="680"/>
        <pc:sldMkLst>
          <pc:docMk/>
          <pc:sldMk cId="3198407463" sldId="750"/>
        </pc:sldMkLst>
      </pc:sldChg>
      <pc:sldChg chg="addSp delSp modSp add del mod">
        <pc:chgData name="박 종주" userId="ee80f6e723cc3280" providerId="LiveId" clId="{7E105C1E-7F42-478E-A2DD-207BC0BAF171}" dt="2020-06-02T05:35:37.067" v="35253" actId="47"/>
        <pc:sldMkLst>
          <pc:docMk/>
          <pc:sldMk cId="2496968498" sldId="751"/>
        </pc:sldMkLst>
        <pc:spChg chg="add mod">
          <ac:chgData name="박 종주" userId="ee80f6e723cc3280" providerId="LiveId" clId="{7E105C1E-7F42-478E-A2DD-207BC0BAF171}" dt="2020-05-14T06:04:32.948" v="26613" actId="1036"/>
          <ac:spMkLst>
            <pc:docMk/>
            <pc:sldMk cId="2496968498" sldId="751"/>
            <ac:spMk id="2" creationId="{24AE2D53-542F-4154-AC4F-458BCC3D5DEF}"/>
          </ac:spMkLst>
        </pc:spChg>
        <pc:spChg chg="add del mod">
          <ac:chgData name="박 종주" userId="ee80f6e723cc3280" providerId="LiveId" clId="{7E105C1E-7F42-478E-A2DD-207BC0BAF171}" dt="2020-05-12T06:08:01.876" v="19239" actId="478"/>
          <ac:spMkLst>
            <pc:docMk/>
            <pc:sldMk cId="2496968498" sldId="751"/>
            <ac:spMk id="2" creationId="{2994843C-5C78-4DE8-B037-D8E866B8951A}"/>
          </ac:spMkLst>
        </pc:spChg>
        <pc:spChg chg="mod ord topLvl">
          <ac:chgData name="박 종주" userId="ee80f6e723cc3280" providerId="LiveId" clId="{7E105C1E-7F42-478E-A2DD-207BC0BAF171}" dt="2020-05-12T04:52:47.003" v="16265" actId="1076"/>
          <ac:spMkLst>
            <pc:docMk/>
            <pc:sldMk cId="2496968498" sldId="751"/>
            <ac:spMk id="8" creationId="{239BB7F9-4002-413B-B47F-8B4DCEADBAC3}"/>
          </ac:spMkLst>
        </pc:spChg>
        <pc:spChg chg="mod ord topLvl">
          <ac:chgData name="박 종주" userId="ee80f6e723cc3280" providerId="LiveId" clId="{7E105C1E-7F42-478E-A2DD-207BC0BAF171}" dt="2020-05-12T04:52:50.376" v="16266" actId="1076"/>
          <ac:spMkLst>
            <pc:docMk/>
            <pc:sldMk cId="2496968498" sldId="751"/>
            <ac:spMk id="9" creationId="{E0D1FB57-F7B7-4686-B71E-A46C9C295F8E}"/>
          </ac:spMkLst>
        </pc:spChg>
        <pc:spChg chg="mod ord topLvl">
          <ac:chgData name="박 종주" userId="ee80f6e723cc3280" providerId="LiveId" clId="{7E105C1E-7F42-478E-A2DD-207BC0BAF171}" dt="2020-05-12T04:52:53.813" v="16267" actId="1076"/>
          <ac:spMkLst>
            <pc:docMk/>
            <pc:sldMk cId="2496968498" sldId="751"/>
            <ac:spMk id="10" creationId="{5F6D0FC9-F983-4DEF-BBA6-FF35871AE16D}"/>
          </ac:spMkLst>
        </pc:spChg>
        <pc:spChg chg="mod ord topLvl">
          <ac:chgData name="박 종주" userId="ee80f6e723cc3280" providerId="LiveId" clId="{7E105C1E-7F42-478E-A2DD-207BC0BAF171}" dt="2020-05-12T04:52:58.367" v="16268" actId="1076"/>
          <ac:spMkLst>
            <pc:docMk/>
            <pc:sldMk cId="2496968498" sldId="751"/>
            <ac:spMk id="11" creationId="{DB3F0964-8993-4CEB-8477-AE971AA04014}"/>
          </ac:spMkLst>
        </pc:spChg>
        <pc:spChg chg="mod ord topLvl">
          <ac:chgData name="박 종주" userId="ee80f6e723cc3280" providerId="LiveId" clId="{7E105C1E-7F42-478E-A2DD-207BC0BAF171}" dt="2020-05-12T04:53:19.655" v="16281" actId="1036"/>
          <ac:spMkLst>
            <pc:docMk/>
            <pc:sldMk cId="2496968498" sldId="751"/>
            <ac:spMk id="12" creationId="{79B0D7AC-6A3E-4D53-8304-8EFB9BCBF03F}"/>
          </ac:spMkLst>
        </pc:spChg>
        <pc:spChg chg="mod ord topLvl">
          <ac:chgData name="박 종주" userId="ee80f6e723cc3280" providerId="LiveId" clId="{7E105C1E-7F42-478E-A2DD-207BC0BAF171}" dt="2020-05-12T06:08:07.493" v="19240" actId="1076"/>
          <ac:spMkLst>
            <pc:docMk/>
            <pc:sldMk cId="2496968498" sldId="751"/>
            <ac:spMk id="13" creationId="{184AD7CB-4385-48C3-ADAD-C24CCE24930F}"/>
          </ac:spMkLst>
        </pc:spChg>
        <pc:spChg chg="mod ord topLvl">
          <ac:chgData name="박 종주" userId="ee80f6e723cc3280" providerId="LiveId" clId="{7E105C1E-7F42-478E-A2DD-207BC0BAF171}" dt="2020-05-14T06:06:05.464" v="26645" actId="1076"/>
          <ac:spMkLst>
            <pc:docMk/>
            <pc:sldMk cId="2496968498" sldId="751"/>
            <ac:spMk id="14" creationId="{449B6377-AF72-4414-BF77-964331228826}"/>
          </ac:spMkLst>
        </pc:spChg>
        <pc:spChg chg="mod ord topLvl">
          <ac:chgData name="박 종주" userId="ee80f6e723cc3280" providerId="LiveId" clId="{7E105C1E-7F42-478E-A2DD-207BC0BAF171}" dt="2020-05-14T06:05:30.983" v="26624" actId="1038"/>
          <ac:spMkLst>
            <pc:docMk/>
            <pc:sldMk cId="2496968498" sldId="751"/>
            <ac:spMk id="15" creationId="{6FD04EB6-F7E8-4570-831E-6A8EF14035A3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16" creationId="{63BBFE5F-D006-49F4-95AA-0E5BE348622D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17" creationId="{3EB4E1A2-063C-4E6C-89FE-FF0580830464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18" creationId="{CF9522D0-90C2-488F-AD35-B831A1410554}"/>
          </ac:spMkLst>
        </pc:spChg>
        <pc:spChg chg="add mod">
          <ac:chgData name="박 종주" userId="ee80f6e723cc3280" providerId="LiveId" clId="{7E105C1E-7F42-478E-A2DD-207BC0BAF171}" dt="2020-05-14T06:05:47.724" v="26642" actId="1076"/>
          <ac:spMkLst>
            <pc:docMk/>
            <pc:sldMk cId="2496968498" sldId="751"/>
            <ac:spMk id="19" creationId="{2BDE506C-C9F4-4482-8C6F-2329ECEA8627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19" creationId="{5F6C224B-BAD3-4833-BAA9-E6C5D1FFFBF1}"/>
          </ac:spMkLst>
        </pc:spChg>
        <pc:spChg chg="add mod">
          <ac:chgData name="박 종주" userId="ee80f6e723cc3280" providerId="LiveId" clId="{7E105C1E-7F42-478E-A2DD-207BC0BAF171}" dt="2020-05-14T06:06:28.561" v="26650" actId="20577"/>
          <ac:spMkLst>
            <pc:docMk/>
            <pc:sldMk cId="2496968498" sldId="751"/>
            <ac:spMk id="20" creationId="{245EF528-8526-4BF4-B973-4DC5FCB20BCC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20" creationId="{3FB6893A-F2A0-4EFB-98D2-C1B610D9DC8B}"/>
          </ac:spMkLst>
        </pc:spChg>
        <pc:spChg chg="add mod">
          <ac:chgData name="박 종주" userId="ee80f6e723cc3280" providerId="LiveId" clId="{7E105C1E-7F42-478E-A2DD-207BC0BAF171}" dt="2020-05-14T06:06:32.508" v="26652" actId="20577"/>
          <ac:spMkLst>
            <pc:docMk/>
            <pc:sldMk cId="2496968498" sldId="751"/>
            <ac:spMk id="21" creationId="{1C3BBA8C-5120-420A-8875-7CA7345DA58A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21" creationId="{4781350C-ED00-4BB8-BBD6-B887AB1BB9E8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22" creationId="{AD6EE52E-7BD4-4C24-B83E-2DAFC252F6BA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23" creationId="{C6594BF7-C55C-4550-B635-89FA989375B4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24" creationId="{FD76019D-CA89-4555-9266-66B2134F0315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25" creationId="{80A1DA4C-7C1E-4C55-944D-01FBA96EA76D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26" creationId="{FE85F12E-88F4-43DE-AA54-5EE4A4870A20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27" creationId="{D94398F8-E9EB-47FF-A8A9-C1656C048D4A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28" creationId="{8A13B506-F170-4647-B557-3841FF34DB97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29" creationId="{A4BF57DE-E018-4991-83DD-58D6094A08E7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30" creationId="{2A656958-6E49-4CC6-AE4E-1D9D70620F9E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31" creationId="{AD851CE6-3E3A-4715-B973-4309ED5D1768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32" creationId="{6F61C20D-4837-422E-AD87-E447C5A0BA1A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33" creationId="{4AEE35BE-9727-49D5-8B71-D6655F65B6EA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34" creationId="{06855662-5E54-4377-8529-FD5C36D32408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35" creationId="{BBAC9CCB-B94F-485F-AA50-681717445431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36" creationId="{4446E191-3D3D-4308-ADA0-486338ACF948}"/>
          </ac:spMkLst>
        </pc:spChg>
        <pc:spChg chg="del mod ord topLvl">
          <ac:chgData name="박 종주" userId="ee80f6e723cc3280" providerId="LiveId" clId="{7E105C1E-7F42-478E-A2DD-207BC0BAF171}" dt="2020-05-12T04:58:52.589" v="16589" actId="478"/>
          <ac:spMkLst>
            <pc:docMk/>
            <pc:sldMk cId="2496968498" sldId="751"/>
            <ac:spMk id="37" creationId="{2A43DBA7-F911-4D3D-89DA-D374ADD907F4}"/>
          </ac:spMkLst>
        </pc:spChg>
        <pc:spChg chg="add mod">
          <ac:chgData name="박 종주" userId="ee80f6e723cc3280" providerId="LiveId" clId="{7E105C1E-7F42-478E-A2DD-207BC0BAF171}" dt="2020-05-12T04:43:23.172" v="16035" actId="1076"/>
          <ac:spMkLst>
            <pc:docMk/>
            <pc:sldMk cId="2496968498" sldId="751"/>
            <ac:spMk id="39" creationId="{E4A6CD3C-222A-4F88-B98C-1BE008E75B09}"/>
          </ac:spMkLst>
        </pc:spChg>
        <pc:spChg chg="add mod">
          <ac:chgData name="박 종주" userId="ee80f6e723cc3280" providerId="LiveId" clId="{7E105C1E-7F42-478E-A2DD-207BC0BAF171}" dt="2020-05-12T04:47:02.876" v="16091" actId="14100"/>
          <ac:spMkLst>
            <pc:docMk/>
            <pc:sldMk cId="2496968498" sldId="751"/>
            <ac:spMk id="40" creationId="{4A9059B6-4024-496F-9BB3-F534E6E9CAFF}"/>
          </ac:spMkLst>
        </pc:spChg>
        <pc:spChg chg="add mod">
          <ac:chgData name="박 종주" userId="ee80f6e723cc3280" providerId="LiveId" clId="{7E105C1E-7F42-478E-A2DD-207BC0BAF171}" dt="2020-05-12T04:57:18.702" v="16491" actId="14100"/>
          <ac:spMkLst>
            <pc:docMk/>
            <pc:sldMk cId="2496968498" sldId="751"/>
            <ac:spMk id="42" creationId="{7A4911E2-E382-4754-927A-E804CCDDA760}"/>
          </ac:spMkLst>
        </pc:spChg>
        <pc:spChg chg="mod">
          <ac:chgData name="박 종주" userId="ee80f6e723cc3280" providerId="LiveId" clId="{7E105C1E-7F42-478E-A2DD-207BC0BAF171}" dt="2020-05-12T05:03:11.641" v="16999"/>
          <ac:spMkLst>
            <pc:docMk/>
            <pc:sldMk cId="2496968498" sldId="751"/>
            <ac:spMk id="227" creationId="{00000000-0000-0000-0000-000000000000}"/>
          </ac:spMkLst>
        </pc:spChg>
        <pc:grpChg chg="del">
          <ac:chgData name="박 종주" userId="ee80f6e723cc3280" providerId="LiveId" clId="{7E105C1E-7F42-478E-A2DD-207BC0BAF171}" dt="2020-05-12T04:52:27.939" v="16262" actId="165"/>
          <ac:grpSpMkLst>
            <pc:docMk/>
            <pc:sldMk cId="2496968498" sldId="751"/>
            <ac:grpSpMk id="7" creationId="{45E940B4-2C94-472C-94E3-02BF5DC51682}"/>
          </ac:grpSpMkLst>
        </pc:grpChg>
        <pc:graphicFrameChg chg="mod modGraphic">
          <ac:chgData name="박 종주" userId="ee80f6e723cc3280" providerId="LiveId" clId="{7E105C1E-7F42-478E-A2DD-207BC0BAF171}" dt="2020-05-14T06:06:59.012" v="26746"/>
          <ac:graphicFrameMkLst>
            <pc:docMk/>
            <pc:sldMk cId="2496968498" sldId="751"/>
            <ac:graphicFrameMk id="6" creationId="{57787FAA-895F-4C05-9D67-1950F80EA588}"/>
          </ac:graphicFrameMkLst>
        </pc:graphicFrameChg>
        <pc:picChg chg="del">
          <ac:chgData name="박 종주" userId="ee80f6e723cc3280" providerId="LiveId" clId="{7E105C1E-7F42-478E-A2DD-207BC0BAF171}" dt="2020-05-12T04:38:54.919" v="15922" actId="478"/>
          <ac:picMkLst>
            <pc:docMk/>
            <pc:sldMk cId="2496968498" sldId="751"/>
            <ac:picMk id="4" creationId="{A0781F43-9F96-4ADF-A5CF-1CF45E643C28}"/>
          </ac:picMkLst>
        </pc:picChg>
        <pc:picChg chg="add mod modCrop">
          <ac:chgData name="박 종주" userId="ee80f6e723cc3280" providerId="LiveId" clId="{7E105C1E-7F42-478E-A2DD-207BC0BAF171}" dt="2020-05-14T06:04:32.948" v="26613" actId="1036"/>
          <ac:picMkLst>
            <pc:docMk/>
            <pc:sldMk cId="2496968498" sldId="751"/>
            <ac:picMk id="17" creationId="{ABAB42CA-F0CF-4F15-92D3-7526433FED5D}"/>
          </ac:picMkLst>
        </pc:picChg>
        <pc:picChg chg="mod">
          <ac:chgData name="박 종주" userId="ee80f6e723cc3280" providerId="LiveId" clId="{7E105C1E-7F42-478E-A2DD-207BC0BAF171}" dt="2020-05-12T04:40:40.447" v="15946" actId="1076"/>
          <ac:picMkLst>
            <pc:docMk/>
            <pc:sldMk cId="2496968498" sldId="751"/>
            <ac:picMk id="38" creationId="{DAFFF45A-F978-4500-900C-EEB51CA77456}"/>
          </ac:picMkLst>
        </pc:picChg>
        <pc:picChg chg="add mod modCrop">
          <ac:chgData name="박 종주" userId="ee80f6e723cc3280" providerId="LiveId" clId="{7E105C1E-7F42-478E-A2DD-207BC0BAF171}" dt="2020-05-12T04:51:04.090" v="16256" actId="14100"/>
          <ac:picMkLst>
            <pc:docMk/>
            <pc:sldMk cId="2496968498" sldId="751"/>
            <ac:picMk id="41" creationId="{03FA5D07-C0A7-408F-A0F2-7FBB7E6E7267}"/>
          </ac:picMkLst>
        </pc:picChg>
      </pc:sldChg>
      <pc:sldChg chg="addSp delSp modSp add mod">
        <pc:chgData name="박 종주" userId="ee80f6e723cc3280" providerId="LiveId" clId="{7E105C1E-7F42-478E-A2DD-207BC0BAF171}" dt="2020-06-02T07:16:43.980" v="36532"/>
        <pc:sldMkLst>
          <pc:docMk/>
          <pc:sldMk cId="2516748792" sldId="752"/>
        </pc:sldMkLst>
        <pc:spChg chg="add mod">
          <ac:chgData name="박 종주" userId="ee80f6e723cc3280" providerId="LiveId" clId="{7E105C1E-7F42-478E-A2DD-207BC0BAF171}" dt="2020-06-02T06:55:24.669" v="36044" actId="14100"/>
          <ac:spMkLst>
            <pc:docMk/>
            <pc:sldMk cId="2516748792" sldId="752"/>
            <ac:spMk id="3" creationId="{159AF62D-FBA8-4D4E-8CE5-B83898976C37}"/>
          </ac:spMkLst>
        </pc:spChg>
        <pc:spChg chg="add mod">
          <ac:chgData name="박 종주" userId="ee80f6e723cc3280" providerId="LiveId" clId="{7E105C1E-7F42-478E-A2DD-207BC0BAF171}" dt="2020-05-14T05:10:04.879" v="25628"/>
          <ac:spMkLst>
            <pc:docMk/>
            <pc:sldMk cId="2516748792" sldId="752"/>
            <ac:spMk id="12" creationId="{4C24341A-92AC-499F-AD26-E0C7EE76B22E}"/>
          </ac:spMkLst>
        </pc:spChg>
        <pc:spChg chg="add mod">
          <ac:chgData name="박 종주" userId="ee80f6e723cc3280" providerId="LiveId" clId="{7E105C1E-7F42-478E-A2DD-207BC0BAF171}" dt="2020-05-14T05:10:04.879" v="25628"/>
          <ac:spMkLst>
            <pc:docMk/>
            <pc:sldMk cId="2516748792" sldId="752"/>
            <ac:spMk id="13" creationId="{5224FABF-A8FE-4F3E-BC99-60676CCDA71C}"/>
          </ac:spMkLst>
        </pc:spChg>
        <pc:spChg chg="add mod">
          <ac:chgData name="박 종주" userId="ee80f6e723cc3280" providerId="LiveId" clId="{7E105C1E-7F42-478E-A2DD-207BC0BAF171}" dt="2020-05-14T05:10:04.879" v="25628"/>
          <ac:spMkLst>
            <pc:docMk/>
            <pc:sldMk cId="2516748792" sldId="752"/>
            <ac:spMk id="14" creationId="{AE4DD596-68CC-4EE1-BCD0-FF846BB4F81C}"/>
          </ac:spMkLst>
        </pc:spChg>
        <pc:spChg chg="del">
          <ac:chgData name="박 종주" userId="ee80f6e723cc3280" providerId="LiveId" clId="{7E105C1E-7F42-478E-A2DD-207BC0BAF171}" dt="2020-05-12T06:43:35.971" v="20129" actId="478"/>
          <ac:spMkLst>
            <pc:docMk/>
            <pc:sldMk cId="2516748792" sldId="752"/>
            <ac:spMk id="17" creationId="{4D934453-884A-4F37-BBF6-72A8E2127CB6}"/>
          </ac:spMkLst>
        </pc:spChg>
        <pc:spChg chg="add mod modVis">
          <ac:chgData name="박 종주" userId="ee80f6e723cc3280" providerId="LiveId" clId="{7E105C1E-7F42-478E-A2DD-207BC0BAF171}" dt="2020-05-14T05:11:43.828" v="25754"/>
          <ac:spMkLst>
            <pc:docMk/>
            <pc:sldMk cId="2516748792" sldId="752"/>
            <ac:spMk id="17" creationId="{A39BF865-8622-4F5A-A105-F866179A26A5}"/>
          </ac:spMkLst>
        </pc:spChg>
        <pc:spChg chg="add mod modVis">
          <ac:chgData name="박 종주" userId="ee80f6e723cc3280" providerId="LiveId" clId="{7E105C1E-7F42-478E-A2DD-207BC0BAF171}" dt="2020-05-14T05:11:43.828" v="25754"/>
          <ac:spMkLst>
            <pc:docMk/>
            <pc:sldMk cId="2516748792" sldId="752"/>
            <ac:spMk id="18" creationId="{18B0F5AF-C2BA-44F8-B49F-19F749C9D93E}"/>
          </ac:spMkLst>
        </pc:spChg>
        <pc:spChg chg="del">
          <ac:chgData name="박 종주" userId="ee80f6e723cc3280" providerId="LiveId" clId="{7E105C1E-7F42-478E-A2DD-207BC0BAF171}" dt="2020-05-12T06:43:35.971" v="20129" actId="478"/>
          <ac:spMkLst>
            <pc:docMk/>
            <pc:sldMk cId="2516748792" sldId="752"/>
            <ac:spMk id="18" creationId="{CEA13352-740E-4BA8-BC41-8348062E815A}"/>
          </ac:spMkLst>
        </pc:spChg>
        <pc:spChg chg="add del mod ord">
          <ac:chgData name="박 종주" userId="ee80f6e723cc3280" providerId="LiveId" clId="{7E105C1E-7F42-478E-A2DD-207BC0BAF171}" dt="2020-05-14T09:43:14.393" v="30550" actId="478"/>
          <ac:spMkLst>
            <pc:docMk/>
            <pc:sldMk cId="2516748792" sldId="752"/>
            <ac:spMk id="19" creationId="{4295E80F-0102-4CBD-81F7-50065DBE14BE}"/>
          </ac:spMkLst>
        </pc:spChg>
        <pc:spChg chg="add mod">
          <ac:chgData name="박 종주" userId="ee80f6e723cc3280" providerId="LiveId" clId="{7E105C1E-7F42-478E-A2DD-207BC0BAF171}" dt="2020-06-02T06:55:45.393" v="36048" actId="20577"/>
          <ac:spMkLst>
            <pc:docMk/>
            <pc:sldMk cId="2516748792" sldId="752"/>
            <ac:spMk id="20" creationId="{B461602B-105E-448B-9CFF-358E0CEA148C}"/>
          </ac:spMkLst>
        </pc:spChg>
        <pc:spChg chg="mod">
          <ac:chgData name="박 종주" userId="ee80f6e723cc3280" providerId="LiveId" clId="{7E105C1E-7F42-478E-A2DD-207BC0BAF171}" dt="2020-05-22T05:23:07.677" v="33429" actId="207"/>
          <ac:spMkLst>
            <pc:docMk/>
            <pc:sldMk cId="2516748792" sldId="752"/>
            <ac:spMk id="21" creationId="{A08AD26A-D84E-479D-9336-113DB599898A}"/>
          </ac:spMkLst>
        </pc:spChg>
        <pc:spChg chg="del">
          <ac:chgData name="박 종주" userId="ee80f6e723cc3280" providerId="LiveId" clId="{7E105C1E-7F42-478E-A2DD-207BC0BAF171}" dt="2020-05-12T06:43:35.971" v="20129" actId="478"/>
          <ac:spMkLst>
            <pc:docMk/>
            <pc:sldMk cId="2516748792" sldId="752"/>
            <ac:spMk id="24" creationId="{3B5C1972-5807-4624-9870-22339586A90E}"/>
          </ac:spMkLst>
        </pc:spChg>
        <pc:spChg chg="mod">
          <ac:chgData name="박 종주" userId="ee80f6e723cc3280" providerId="LiveId" clId="{7E105C1E-7F42-478E-A2DD-207BC0BAF171}" dt="2020-05-14T09:14:31.900" v="29941"/>
          <ac:spMkLst>
            <pc:docMk/>
            <pc:sldMk cId="2516748792" sldId="752"/>
            <ac:spMk id="24" creationId="{9F0CFE37-1AFC-4881-A755-547F8B81AFCC}"/>
          </ac:spMkLst>
        </pc:spChg>
        <pc:spChg chg="mod">
          <ac:chgData name="박 종주" userId="ee80f6e723cc3280" providerId="LiveId" clId="{7E105C1E-7F42-478E-A2DD-207BC0BAF171}" dt="2020-05-14T09:14:31.900" v="29941"/>
          <ac:spMkLst>
            <pc:docMk/>
            <pc:sldMk cId="2516748792" sldId="752"/>
            <ac:spMk id="25" creationId="{5EEFB708-9732-4C4C-8C82-AA5099437227}"/>
          </ac:spMkLst>
        </pc:spChg>
        <pc:spChg chg="del">
          <ac:chgData name="박 종주" userId="ee80f6e723cc3280" providerId="LiveId" clId="{7E105C1E-7F42-478E-A2DD-207BC0BAF171}" dt="2020-05-12T06:43:35.971" v="20129" actId="478"/>
          <ac:spMkLst>
            <pc:docMk/>
            <pc:sldMk cId="2516748792" sldId="752"/>
            <ac:spMk id="25" creationId="{C758E5EB-F652-412C-84FF-BB5BEDD8F661}"/>
          </ac:spMkLst>
        </pc:spChg>
        <pc:spChg chg="mod">
          <ac:chgData name="박 종주" userId="ee80f6e723cc3280" providerId="LiveId" clId="{7E105C1E-7F42-478E-A2DD-207BC0BAF171}" dt="2020-05-12T06:43:54.223" v="20134" actId="20577"/>
          <ac:spMkLst>
            <pc:docMk/>
            <pc:sldMk cId="2516748792" sldId="752"/>
            <ac:spMk id="26" creationId="{7F7268E2-B644-4E8D-BC4B-61134783E14B}"/>
          </ac:spMkLst>
        </pc:spChg>
        <pc:spChg chg="mod ord">
          <ac:chgData name="박 종주" userId="ee80f6e723cc3280" providerId="LiveId" clId="{7E105C1E-7F42-478E-A2DD-207BC0BAF171}" dt="2020-05-14T09:15:34.222" v="30089" actId="166"/>
          <ac:spMkLst>
            <pc:docMk/>
            <pc:sldMk cId="2516748792" sldId="752"/>
            <ac:spMk id="27" creationId="{98618714-965D-47DF-84A7-0A3EA06CFCAE}"/>
          </ac:spMkLst>
        </pc:spChg>
        <pc:spChg chg="mod">
          <ac:chgData name="박 종주" userId="ee80f6e723cc3280" providerId="LiveId" clId="{7E105C1E-7F42-478E-A2DD-207BC0BAF171}" dt="2020-05-12T06:43:59.489" v="20138" actId="20577"/>
          <ac:spMkLst>
            <pc:docMk/>
            <pc:sldMk cId="2516748792" sldId="752"/>
            <ac:spMk id="28" creationId="{8ADF0B2B-9FD5-47CC-95C7-6F3DB69A3BF2}"/>
          </ac:spMkLst>
        </pc:spChg>
        <pc:spChg chg="mod">
          <ac:chgData name="박 종주" userId="ee80f6e723cc3280" providerId="LiveId" clId="{7E105C1E-7F42-478E-A2DD-207BC0BAF171}" dt="2020-05-12T06:44:02.040" v="20140" actId="20577"/>
          <ac:spMkLst>
            <pc:docMk/>
            <pc:sldMk cId="2516748792" sldId="752"/>
            <ac:spMk id="29" creationId="{870FDFFD-D68E-4B3F-8909-E214C0D68DEF}"/>
          </ac:spMkLst>
        </pc:spChg>
        <pc:spChg chg="mod">
          <ac:chgData name="박 종주" userId="ee80f6e723cc3280" providerId="LiveId" clId="{7E105C1E-7F42-478E-A2DD-207BC0BAF171}" dt="2020-05-12T06:44:04.609" v="20142" actId="20577"/>
          <ac:spMkLst>
            <pc:docMk/>
            <pc:sldMk cId="2516748792" sldId="752"/>
            <ac:spMk id="30" creationId="{EC7FB49D-E8D8-46A8-B423-F9C9AB63155B}"/>
          </ac:spMkLst>
        </pc:spChg>
        <pc:grpChg chg="add del mod">
          <ac:chgData name="박 종주" userId="ee80f6e723cc3280" providerId="LiveId" clId="{7E105C1E-7F42-478E-A2DD-207BC0BAF171}" dt="2020-05-14T05:10:31.626" v="25643" actId="478"/>
          <ac:grpSpMkLst>
            <pc:docMk/>
            <pc:sldMk cId="2516748792" sldId="752"/>
            <ac:grpSpMk id="11" creationId="{58BF79A4-AB4D-4536-A191-DA941AAD6733}"/>
          </ac:grpSpMkLst>
        </pc:grpChg>
        <pc:grpChg chg="add del mod modVis">
          <ac:chgData name="박 종주" userId="ee80f6e723cc3280" providerId="LiveId" clId="{7E105C1E-7F42-478E-A2DD-207BC0BAF171}" dt="2020-05-14T09:43:14.393" v="30550" actId="478"/>
          <ac:grpSpMkLst>
            <pc:docMk/>
            <pc:sldMk cId="2516748792" sldId="752"/>
            <ac:grpSpMk id="15" creationId="{C60117F4-875B-4B7F-A6AB-F22E0373402B}"/>
          </ac:grpSpMkLst>
        </pc:grpChg>
        <pc:grpChg chg="add del mod">
          <ac:chgData name="박 종주" userId="ee80f6e723cc3280" providerId="LiveId" clId="{7E105C1E-7F42-478E-A2DD-207BC0BAF171}" dt="2020-05-14T09:15:35.840" v="30091"/>
          <ac:grpSpMkLst>
            <pc:docMk/>
            <pc:sldMk cId="2516748792" sldId="752"/>
            <ac:grpSpMk id="20" creationId="{023024C9-850D-4175-9DD9-58D9A54E1AAD}"/>
          </ac:grpSpMkLst>
        </pc:grpChg>
        <pc:grpChg chg="mod">
          <ac:chgData name="박 종주" userId="ee80f6e723cc3280" providerId="LiveId" clId="{7E105C1E-7F42-478E-A2DD-207BC0BAF171}" dt="2020-05-14T09:14:31.900" v="29941"/>
          <ac:grpSpMkLst>
            <pc:docMk/>
            <pc:sldMk cId="2516748792" sldId="752"/>
            <ac:grpSpMk id="23" creationId="{101E2545-AA8D-4825-99A5-8CE72BB1A71E}"/>
          </ac:grpSpMkLst>
        </pc:grpChg>
        <pc:graphicFrameChg chg="mod modGraphic">
          <ac:chgData name="박 종주" userId="ee80f6e723cc3280" providerId="LiveId" clId="{7E105C1E-7F42-478E-A2DD-207BC0BAF171}" dt="2020-06-02T07:16:43.980" v="36532"/>
          <ac:graphicFrameMkLst>
            <pc:docMk/>
            <pc:sldMk cId="2516748792" sldId="752"/>
            <ac:graphicFrameMk id="5" creationId="{BA83A3AD-DF5D-4CAB-A6CB-88A19059721F}"/>
          </ac:graphicFrameMkLst>
        </pc:graphicFrameChg>
        <pc:picChg chg="del">
          <ac:chgData name="박 종주" userId="ee80f6e723cc3280" providerId="LiveId" clId="{7E105C1E-7F42-478E-A2DD-207BC0BAF171}" dt="2020-05-12T06:44:29.784" v="20143" actId="478"/>
          <ac:picMkLst>
            <pc:docMk/>
            <pc:sldMk cId="2516748792" sldId="752"/>
            <ac:picMk id="14" creationId="{8BE958C1-CA9C-4F12-B30F-5645C44712FE}"/>
          </ac:picMkLst>
        </pc:picChg>
        <pc:picChg chg="add mod ord">
          <ac:chgData name="박 종주" userId="ee80f6e723cc3280" providerId="LiveId" clId="{7E105C1E-7F42-478E-A2DD-207BC0BAF171}" dt="2020-05-12T06:44:39.478" v="20147" actId="167"/>
          <ac:picMkLst>
            <pc:docMk/>
            <pc:sldMk cId="2516748792" sldId="752"/>
            <ac:picMk id="16" creationId="{3A508BA9-28EC-464C-A3B2-C3E2B439AC4C}"/>
          </ac:picMkLst>
        </pc:picChg>
        <pc:picChg chg="mod">
          <ac:chgData name="박 종주" userId="ee80f6e723cc3280" providerId="LiveId" clId="{7E105C1E-7F42-478E-A2DD-207BC0BAF171}" dt="2020-05-14T09:14:31.900" v="29941"/>
          <ac:picMkLst>
            <pc:docMk/>
            <pc:sldMk cId="2516748792" sldId="752"/>
            <ac:picMk id="22" creationId="{7D9FC63D-EFBF-4F46-9B2E-057668FC8D91}"/>
          </ac:picMkLst>
        </pc:picChg>
        <pc:picChg chg="del">
          <ac:chgData name="박 종주" userId="ee80f6e723cc3280" providerId="LiveId" clId="{7E105C1E-7F42-478E-A2DD-207BC0BAF171}" dt="2020-05-12T06:43:35.971" v="20129" actId="478"/>
          <ac:picMkLst>
            <pc:docMk/>
            <pc:sldMk cId="2516748792" sldId="752"/>
            <ac:picMk id="23" creationId="{643161DD-6439-4625-9A23-6A14C4DAE1E7}"/>
          </ac:picMkLst>
        </pc:picChg>
      </pc:sldChg>
      <pc:sldChg chg="addSp delSp new del mod">
        <pc:chgData name="박 종주" userId="ee80f6e723cc3280" providerId="LiveId" clId="{7E105C1E-7F42-478E-A2DD-207BC0BAF171}" dt="2020-05-12T06:55:43.153" v="20426" actId="47"/>
        <pc:sldMkLst>
          <pc:docMk/>
          <pc:sldMk cId="346864623" sldId="753"/>
        </pc:sldMkLst>
        <pc:spChg chg="del">
          <ac:chgData name="박 종주" userId="ee80f6e723cc3280" providerId="LiveId" clId="{7E105C1E-7F42-478E-A2DD-207BC0BAF171}" dt="2020-05-12T06:48:24.159" v="20236" actId="478"/>
          <ac:spMkLst>
            <pc:docMk/>
            <pc:sldMk cId="346864623" sldId="753"/>
            <ac:spMk id="3" creationId="{F0C690D1-C528-4B2E-9635-6500F0185E68}"/>
          </ac:spMkLst>
        </pc:spChg>
        <pc:picChg chg="add">
          <ac:chgData name="박 종주" userId="ee80f6e723cc3280" providerId="LiveId" clId="{7E105C1E-7F42-478E-A2DD-207BC0BAF171}" dt="2020-05-12T06:48:25.438" v="20237"/>
          <ac:picMkLst>
            <pc:docMk/>
            <pc:sldMk cId="346864623" sldId="753"/>
            <ac:picMk id="4" creationId="{135B4178-E4C0-4F00-A894-A2B23D6312A8}"/>
          </ac:picMkLst>
        </pc:picChg>
      </pc:sldChg>
      <pc:sldChg chg="addSp delSp modSp add mod">
        <pc:chgData name="박 종주" userId="ee80f6e723cc3280" providerId="LiveId" clId="{7E105C1E-7F42-478E-A2DD-207BC0BAF171}" dt="2020-05-22T05:27:53.060" v="33524" actId="400"/>
        <pc:sldMkLst>
          <pc:docMk/>
          <pc:sldMk cId="2770570165" sldId="754"/>
        </pc:sldMkLst>
        <pc:spChg chg="mod">
          <ac:chgData name="박 종주" userId="ee80f6e723cc3280" providerId="LiveId" clId="{7E105C1E-7F42-478E-A2DD-207BC0BAF171}" dt="2020-05-14T06:58:32.260" v="27173" actId="20577"/>
          <ac:spMkLst>
            <pc:docMk/>
            <pc:sldMk cId="2770570165" sldId="754"/>
            <ac:spMk id="5" creationId="{98BB9F06-13EC-4B30-8460-B39C33DDB7B3}"/>
          </ac:spMkLst>
        </pc:spChg>
        <pc:spChg chg="del mod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7" creationId="{8277F066-5F2E-47CC-9606-6DC0550FFEC7}"/>
          </ac:spMkLst>
        </pc:spChg>
        <pc:spChg chg="del mod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8" creationId="{A1BFDD12-18C6-40D9-9DCF-8FC19DC6985B}"/>
          </ac:spMkLst>
        </pc:spChg>
        <pc:spChg chg="del mod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9" creationId="{FBE58F65-9D3A-49A7-A78E-B9F735D53E10}"/>
          </ac:spMkLst>
        </pc:spChg>
        <pc:spChg chg="del mod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10" creationId="{DB0EC0C0-EFE0-4407-97A9-6C138525E492}"/>
          </ac:spMkLst>
        </pc:spChg>
        <pc:spChg chg="del mod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11" creationId="{0ECA2CEC-7B5C-4D89-A416-8697A9DF7A68}"/>
          </ac:spMkLst>
        </pc:spChg>
        <pc:spChg chg="del mod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12" creationId="{2A779AD9-4F8F-402F-8D7B-7853CA9100C4}"/>
          </ac:spMkLst>
        </pc:spChg>
        <pc:spChg chg="add mod">
          <ac:chgData name="박 종주" userId="ee80f6e723cc3280" providerId="LiveId" clId="{7E105C1E-7F42-478E-A2DD-207BC0BAF171}" dt="2020-05-22T05:27:33.564" v="33486" actId="207"/>
          <ac:spMkLst>
            <pc:docMk/>
            <pc:sldMk cId="2770570165" sldId="754"/>
            <ac:spMk id="12" creationId="{48050F54-0102-4224-B077-541C0DF760B1}"/>
          </ac:spMkLst>
        </pc:spChg>
        <pc:spChg chg="mod">
          <ac:chgData name="박 종주" userId="ee80f6e723cc3280" providerId="LiveId" clId="{7E105C1E-7F42-478E-A2DD-207BC0BAF171}" dt="2020-05-12T06:51:03.534" v="20271" actId="20577"/>
          <ac:spMkLst>
            <pc:docMk/>
            <pc:sldMk cId="2770570165" sldId="754"/>
            <ac:spMk id="13" creationId="{A6EAEFC4-C355-4B0F-A7A9-F68820C8D0EC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14" creationId="{4A0318B3-C45B-44B5-B11F-1181E8FD1D06}"/>
          </ac:spMkLst>
        </pc:spChg>
        <pc:spChg chg="mod">
          <ac:chgData name="박 종주" userId="ee80f6e723cc3280" providerId="LiveId" clId="{7E105C1E-7F42-478E-A2DD-207BC0BAF171}" dt="2020-05-12T06:51:06.447" v="20273" actId="20577"/>
          <ac:spMkLst>
            <pc:docMk/>
            <pc:sldMk cId="2770570165" sldId="754"/>
            <ac:spMk id="15" creationId="{8833B878-4C40-417C-BF44-417A56DC0397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16" creationId="{2421B1E9-009E-4ED8-A073-594243D55712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17" creationId="{2A8190F6-F9CA-4064-BF02-32BA472C0740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18" creationId="{923EF2C5-CD62-4838-917C-7BBBA04F7FFF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19" creationId="{36370ADD-8DC8-4DC7-9335-4F94C858A717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20" creationId="{32AD0F18-F152-45EC-BF2D-4F71C5D247B0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21" creationId="{E4BAF8B3-3537-4A2B-86AA-DBCCA4D407EF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22" creationId="{3E60AF3A-86DE-4175-A491-1D92F02241A2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23" creationId="{DBAE8476-1269-4425-96DC-5093D9A28D56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24" creationId="{942274A5-E5AA-4B8A-A648-E0D3A2536FE7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26" creationId="{421F27C9-D4E6-4922-AE4E-F8A368379252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27" creationId="{9841DF1D-0EED-4966-9969-8AB7FC3851A8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28" creationId="{8800C47D-A70C-4438-AD49-6BAFCAD05764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29" creationId="{E0EB1910-A86F-493B-9E4F-CACC9F1AAA25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30" creationId="{E580F169-ED6F-4A79-ADC0-88E8B8512D8C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31" creationId="{FBF3511E-5123-46E8-8799-F0C29161682F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32" creationId="{9F1E36A9-0339-4E90-B170-C1ADC0FD482F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33" creationId="{13E4FFE0-127D-484F-9BF3-824C5F6B14C0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34" creationId="{954123BC-2DEB-4FAE-8A51-55A7F5717138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35" creationId="{9C921943-2DCB-40F9-A643-88FBA86C7B89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36" creationId="{0353FCB6-FAE9-4956-B671-6011C4A769BE}"/>
          </ac:spMkLst>
        </pc:spChg>
        <pc:spChg chg="del">
          <ac:chgData name="박 종주" userId="ee80f6e723cc3280" providerId="LiveId" clId="{7E105C1E-7F42-478E-A2DD-207BC0BAF171}" dt="2020-05-12T06:55:10.859" v="20425" actId="478"/>
          <ac:spMkLst>
            <pc:docMk/>
            <pc:sldMk cId="2770570165" sldId="754"/>
            <ac:spMk id="37" creationId="{BE47589A-B03F-4183-9D06-933C637B44FF}"/>
          </ac:spMkLst>
        </pc:spChg>
        <pc:spChg chg="del">
          <ac:chgData name="박 종주" userId="ee80f6e723cc3280" providerId="LiveId" clId="{7E105C1E-7F42-478E-A2DD-207BC0BAF171}" dt="2020-05-12T06:49:22.056" v="20244" actId="478"/>
          <ac:spMkLst>
            <pc:docMk/>
            <pc:sldMk cId="2770570165" sldId="754"/>
            <ac:spMk id="38" creationId="{7BDDD85E-CC6F-4AE0-B25C-8B6460CE0F12}"/>
          </ac:spMkLst>
        </pc:spChg>
        <pc:spChg chg="mod">
          <ac:chgData name="박 종주" userId="ee80f6e723cc3280" providerId="LiveId" clId="{7E105C1E-7F42-478E-A2DD-207BC0BAF171}" dt="2020-05-12T06:52:51.986" v="20293" actId="1076"/>
          <ac:spMkLst>
            <pc:docMk/>
            <pc:sldMk cId="2770570165" sldId="754"/>
            <ac:spMk id="42" creationId="{560F4E2F-CA56-4C36-A2CF-2F49324CA1DC}"/>
          </ac:spMkLst>
        </pc:spChg>
        <pc:spChg chg="mod">
          <ac:chgData name="박 종주" userId="ee80f6e723cc3280" providerId="LiveId" clId="{7E105C1E-7F42-478E-A2DD-207BC0BAF171}" dt="2020-05-12T06:49:38.879" v="20249" actId="20577"/>
          <ac:spMkLst>
            <pc:docMk/>
            <pc:sldMk cId="2770570165" sldId="754"/>
            <ac:spMk id="43" creationId="{D5CFF9BF-E151-411B-8CA5-001162B0226D}"/>
          </ac:spMkLst>
        </pc:spChg>
        <pc:spChg chg="add del mod">
          <ac:chgData name="박 종주" userId="ee80f6e723cc3280" providerId="LiveId" clId="{7E105C1E-7F42-478E-A2DD-207BC0BAF171}" dt="2020-05-13T04:44:02.756" v="24233" actId="478"/>
          <ac:spMkLst>
            <pc:docMk/>
            <pc:sldMk cId="2770570165" sldId="754"/>
            <ac:spMk id="46" creationId="{7AB1449E-6F71-4702-B1E0-3F7D4AA64EB1}"/>
          </ac:spMkLst>
        </pc:spChg>
        <pc:graphicFrameChg chg="mod modGraphic">
          <ac:chgData name="박 종주" userId="ee80f6e723cc3280" providerId="LiveId" clId="{7E105C1E-7F42-478E-A2DD-207BC0BAF171}" dt="2020-05-22T05:27:53.060" v="33524" actId="400"/>
          <ac:graphicFrameMkLst>
            <pc:docMk/>
            <pc:sldMk cId="2770570165" sldId="754"/>
            <ac:graphicFrameMk id="4" creationId="{3FBF1D83-E3A4-4644-935D-B6708174C323}"/>
          </ac:graphicFrameMkLst>
        </pc:graphicFrameChg>
        <pc:picChg chg="add del mod">
          <ac:chgData name="박 종주" userId="ee80f6e723cc3280" providerId="LiveId" clId="{7E105C1E-7F42-478E-A2DD-207BC0BAF171}" dt="2020-05-13T04:43:58.993" v="24231" actId="478"/>
          <ac:picMkLst>
            <pc:docMk/>
            <pc:sldMk cId="2770570165" sldId="754"/>
            <ac:picMk id="44" creationId="{84616A69-6CE3-4E12-A1DC-8C8E9227FCE6}"/>
          </ac:picMkLst>
        </pc:picChg>
        <pc:picChg chg="add del mod modCrop">
          <ac:chgData name="박 종주" userId="ee80f6e723cc3280" providerId="LiveId" clId="{7E105C1E-7F42-478E-A2DD-207BC0BAF171}" dt="2020-05-13T04:44:01.121" v="24232" actId="478"/>
          <ac:picMkLst>
            <pc:docMk/>
            <pc:sldMk cId="2770570165" sldId="754"/>
            <ac:picMk id="45" creationId="{1FC1CFF5-5258-4D95-8C8D-409EC5EF660C}"/>
          </ac:picMkLst>
        </pc:picChg>
        <pc:cxnChg chg="add del mod">
          <ac:chgData name="박 종주" userId="ee80f6e723cc3280" providerId="LiveId" clId="{7E105C1E-7F42-478E-A2DD-207BC0BAF171}" dt="2020-05-12T06:53:14.569" v="20296" actId="478"/>
          <ac:cxnSpMkLst>
            <pc:docMk/>
            <pc:sldMk cId="2770570165" sldId="754"/>
            <ac:cxnSpMk id="47" creationId="{D764FC3C-0DEB-4D13-9995-273436137DD0}"/>
          </ac:cxnSpMkLst>
        </pc:cxnChg>
        <pc:cxnChg chg="add del mod">
          <ac:chgData name="박 종주" userId="ee80f6e723cc3280" providerId="LiveId" clId="{7E105C1E-7F42-478E-A2DD-207BC0BAF171}" dt="2020-05-13T04:44:04.487" v="24234" actId="478"/>
          <ac:cxnSpMkLst>
            <pc:docMk/>
            <pc:sldMk cId="2770570165" sldId="754"/>
            <ac:cxnSpMk id="48" creationId="{DA9EFE07-FFE7-4C68-9402-1DEC3F098598}"/>
          </ac:cxnSpMkLst>
        </pc:cxnChg>
      </pc:sldChg>
      <pc:sldChg chg="addSp delSp modSp new del mod">
        <pc:chgData name="박 종주" userId="ee80f6e723cc3280" providerId="LiveId" clId="{7E105C1E-7F42-478E-A2DD-207BC0BAF171}" dt="2020-05-12T08:10:19.217" v="22082" actId="47"/>
        <pc:sldMkLst>
          <pc:docMk/>
          <pc:sldMk cId="1617920970" sldId="755"/>
        </pc:sldMkLst>
        <pc:spChg chg="del">
          <ac:chgData name="박 종주" userId="ee80f6e723cc3280" providerId="LiveId" clId="{7E105C1E-7F42-478E-A2DD-207BC0BAF171}" dt="2020-05-12T07:49:30.471" v="21588" actId="478"/>
          <ac:spMkLst>
            <pc:docMk/>
            <pc:sldMk cId="1617920970" sldId="755"/>
            <ac:spMk id="3" creationId="{50091889-F100-40C2-9BB3-0B3EDD47A2E6}"/>
          </ac:spMkLst>
        </pc:spChg>
        <pc:picChg chg="add mod">
          <ac:chgData name="박 종주" userId="ee80f6e723cc3280" providerId="LiveId" clId="{7E105C1E-7F42-478E-A2DD-207BC0BAF171}" dt="2020-05-12T07:49:52.311" v="21594" actId="1076"/>
          <ac:picMkLst>
            <pc:docMk/>
            <pc:sldMk cId="1617920970" sldId="755"/>
            <ac:picMk id="5" creationId="{3AC1C7B6-39A8-4B67-8C1F-D25DF9BDB42C}"/>
          </ac:picMkLst>
        </pc:picChg>
      </pc:sldChg>
      <pc:sldChg chg="addSp delSp modSp add del">
        <pc:chgData name="박 종주" userId="ee80f6e723cc3280" providerId="LiveId" clId="{7E105C1E-7F42-478E-A2DD-207BC0BAF171}" dt="2020-05-12T07:08:47.867" v="20452" actId="47"/>
        <pc:sldMkLst>
          <pc:docMk/>
          <pc:sldMk cId="1648217877" sldId="755"/>
        </pc:sldMkLst>
        <pc:picChg chg="add del mod">
          <ac:chgData name="박 종주" userId="ee80f6e723cc3280" providerId="LiveId" clId="{7E105C1E-7F42-478E-A2DD-207BC0BAF171}" dt="2020-05-12T07:07:41.054" v="20447"/>
          <ac:picMkLst>
            <pc:docMk/>
            <pc:sldMk cId="1648217877" sldId="755"/>
            <ac:picMk id="4" creationId="{66595961-81D4-476D-8A16-B9574BA64482}"/>
          </ac:picMkLst>
        </pc:picChg>
      </pc:sldChg>
      <pc:sldChg chg="addSp delSp modSp add del mod">
        <pc:chgData name="박 종주" userId="ee80f6e723cc3280" providerId="LiveId" clId="{7E105C1E-7F42-478E-A2DD-207BC0BAF171}" dt="2020-05-13T04:41:58.685" v="24230" actId="47"/>
        <pc:sldMkLst>
          <pc:docMk/>
          <pc:sldMk cId="3319843065" sldId="755"/>
        </pc:sldMkLst>
        <pc:spChg chg="mod ord">
          <ac:chgData name="박 종주" userId="ee80f6e723cc3280" providerId="LiveId" clId="{7E105C1E-7F42-478E-A2DD-207BC0BAF171}" dt="2020-05-13T04:39:49.336" v="24009" actId="166"/>
          <ac:spMkLst>
            <pc:docMk/>
            <pc:sldMk cId="3319843065" sldId="755"/>
            <ac:spMk id="8" creationId="{239BB7F9-4002-413B-B47F-8B4DCEADBAC3}"/>
          </ac:spMkLst>
        </pc:spChg>
        <pc:spChg chg="mod">
          <ac:chgData name="박 종주" userId="ee80f6e723cc3280" providerId="LiveId" clId="{7E105C1E-7F42-478E-A2DD-207BC0BAF171}" dt="2020-05-13T04:39:26.777" v="24006" actId="1076"/>
          <ac:spMkLst>
            <pc:docMk/>
            <pc:sldMk cId="3319843065" sldId="755"/>
            <ac:spMk id="9" creationId="{E0D1FB57-F7B7-4686-B71E-A46C9C295F8E}"/>
          </ac:spMkLst>
        </pc:spChg>
        <pc:spChg chg="mod">
          <ac:chgData name="박 종주" userId="ee80f6e723cc3280" providerId="LiveId" clId="{7E105C1E-7F42-478E-A2DD-207BC0BAF171}" dt="2020-05-13T04:39:22.614" v="24005" actId="1076"/>
          <ac:spMkLst>
            <pc:docMk/>
            <pc:sldMk cId="3319843065" sldId="755"/>
            <ac:spMk id="10" creationId="{5F6D0FC9-F983-4DEF-BBA6-FF35871AE16D}"/>
          </ac:spMkLst>
        </pc:spChg>
        <pc:spChg chg="mod">
          <ac:chgData name="박 종주" userId="ee80f6e723cc3280" providerId="LiveId" clId="{7E105C1E-7F42-478E-A2DD-207BC0BAF171}" dt="2020-05-13T04:39:14.947" v="24004" actId="14100"/>
          <ac:spMkLst>
            <pc:docMk/>
            <pc:sldMk cId="3319843065" sldId="755"/>
            <ac:spMk id="39" creationId="{518C2FBE-4614-42D6-AF93-EC992BE6544B}"/>
          </ac:spMkLst>
        </pc:spChg>
        <pc:spChg chg="mod">
          <ac:chgData name="박 종주" userId="ee80f6e723cc3280" providerId="LiveId" clId="{7E105C1E-7F42-478E-A2DD-207BC0BAF171}" dt="2020-05-13T04:39:35.495" v="24008" actId="1038"/>
          <ac:spMkLst>
            <pc:docMk/>
            <pc:sldMk cId="3319843065" sldId="755"/>
            <ac:spMk id="43" creationId="{9E5C61E5-9848-48BD-83DB-2D00A52CCC30}"/>
          </ac:spMkLst>
        </pc:spChg>
        <pc:graphicFrameChg chg="mod modGraphic">
          <ac:chgData name="박 종주" userId="ee80f6e723cc3280" providerId="LiveId" clId="{7E105C1E-7F42-478E-A2DD-207BC0BAF171}" dt="2020-05-13T04:41:12.093" v="24229"/>
          <ac:graphicFrameMkLst>
            <pc:docMk/>
            <pc:sldMk cId="3319843065" sldId="755"/>
            <ac:graphicFrameMk id="6" creationId="{57787FAA-895F-4C05-9D67-1950F80EA588}"/>
          </ac:graphicFrameMkLst>
        </pc:graphicFrameChg>
        <pc:picChg chg="add del mod">
          <ac:chgData name="박 종주" userId="ee80f6e723cc3280" providerId="LiveId" clId="{7E105C1E-7F42-478E-A2DD-207BC0BAF171}" dt="2020-05-13T04:38:36.983" v="23992"/>
          <ac:picMkLst>
            <pc:docMk/>
            <pc:sldMk cId="3319843065" sldId="755"/>
            <ac:picMk id="3" creationId="{11325B21-4344-4A10-97CE-D0727986C9BA}"/>
          </ac:picMkLst>
        </pc:picChg>
        <pc:picChg chg="del">
          <ac:chgData name="박 종주" userId="ee80f6e723cc3280" providerId="LiveId" clId="{7E105C1E-7F42-478E-A2DD-207BC0BAF171}" dt="2020-05-13T04:38:31.244" v="23987" actId="478"/>
          <ac:picMkLst>
            <pc:docMk/>
            <pc:sldMk cId="3319843065" sldId="755"/>
            <ac:picMk id="4" creationId="{A0781F43-9F96-4ADF-A5CF-1CF45E643C28}"/>
          </ac:picMkLst>
        </pc:picChg>
        <pc:picChg chg="add mod ord">
          <ac:chgData name="박 종주" userId="ee80f6e723cc3280" providerId="LiveId" clId="{7E105C1E-7F42-478E-A2DD-207BC0BAF171}" dt="2020-05-13T04:39:00.437" v="23999" actId="167"/>
          <ac:picMkLst>
            <pc:docMk/>
            <pc:sldMk cId="3319843065" sldId="755"/>
            <ac:picMk id="7" creationId="{639F9273-1CB3-4C75-887E-9374C28D26ED}"/>
          </ac:picMkLst>
        </pc:picChg>
        <pc:cxnChg chg="mod">
          <ac:chgData name="박 종주" userId="ee80f6e723cc3280" providerId="LiveId" clId="{7E105C1E-7F42-478E-A2DD-207BC0BAF171}" dt="2020-05-13T04:39:35.495" v="24008" actId="1038"/>
          <ac:cxnSpMkLst>
            <pc:docMk/>
            <pc:sldMk cId="3319843065" sldId="755"/>
            <ac:cxnSpMk id="44" creationId="{96894C71-DB8A-46BC-95A7-79184B4617E9}"/>
          </ac:cxnSpMkLst>
        </pc:cxnChg>
      </pc:sldChg>
      <pc:sldChg chg="add del">
        <pc:chgData name="박 종주" userId="ee80f6e723cc3280" providerId="LiveId" clId="{7E105C1E-7F42-478E-A2DD-207BC0BAF171}" dt="2020-05-12T07:05:39.792" v="20436" actId="47"/>
        <pc:sldMkLst>
          <pc:docMk/>
          <pc:sldMk cId="3461835221" sldId="755"/>
        </pc:sldMkLst>
      </pc:sldChg>
      <pc:sldChg chg="modSp add mod">
        <pc:chgData name="박 종주" userId="ee80f6e723cc3280" providerId="LiveId" clId="{7E105C1E-7F42-478E-A2DD-207BC0BAF171}" dt="2020-05-13T05:53:40.686" v="25259"/>
        <pc:sldMkLst>
          <pc:docMk/>
          <pc:sldMk cId="4157146921" sldId="755"/>
        </pc:sldMkLst>
        <pc:spChg chg="mod">
          <ac:chgData name="박 종주" userId="ee80f6e723cc3280" providerId="LiveId" clId="{7E105C1E-7F42-478E-A2DD-207BC0BAF171}" dt="2020-05-13T05:53:40.686" v="25259"/>
          <ac:spMkLst>
            <pc:docMk/>
            <pc:sldMk cId="4157146921" sldId="755"/>
            <ac:spMk id="13" creationId="{C8566868-966E-4ABF-B62B-487A8A0CBDEC}"/>
          </ac:spMkLst>
        </pc:spChg>
      </pc:sldChg>
      <pc:sldChg chg="addSp delSp modSp new mod ord">
        <pc:chgData name="박 종주" userId="ee80f6e723cc3280" providerId="LiveId" clId="{7E105C1E-7F42-478E-A2DD-207BC0BAF171}" dt="2020-05-14T09:02:01.346" v="29361" actId="1038"/>
        <pc:sldMkLst>
          <pc:docMk/>
          <pc:sldMk cId="117783387" sldId="756"/>
        </pc:sldMkLst>
        <pc:spChg chg="mod">
          <ac:chgData name="박 종주" userId="ee80f6e723cc3280" providerId="LiveId" clId="{7E105C1E-7F42-478E-A2DD-207BC0BAF171}" dt="2020-05-14T09:00:15.847" v="29228"/>
          <ac:spMkLst>
            <pc:docMk/>
            <pc:sldMk cId="117783387" sldId="756"/>
            <ac:spMk id="2" creationId="{607BE02E-74A6-45F3-8FB9-42D8B6A34477}"/>
          </ac:spMkLst>
        </pc:spChg>
        <pc:spChg chg="del">
          <ac:chgData name="박 종주" userId="ee80f6e723cc3280" providerId="LiveId" clId="{7E105C1E-7F42-478E-A2DD-207BC0BAF171}" dt="2020-05-14T06:29:22.405" v="27062" actId="478"/>
          <ac:spMkLst>
            <pc:docMk/>
            <pc:sldMk cId="117783387" sldId="756"/>
            <ac:spMk id="3" creationId="{0EA040F3-E407-4AB4-B6F6-1C2E44EEB388}"/>
          </ac:spMkLst>
        </pc:spChg>
        <pc:spChg chg="mod ord topLvl">
          <ac:chgData name="박 종주" userId="ee80f6e723cc3280" providerId="LiveId" clId="{7E105C1E-7F42-478E-A2DD-207BC0BAF171}" dt="2020-05-14T09:02:01.346" v="29361" actId="1038"/>
          <ac:spMkLst>
            <pc:docMk/>
            <pc:sldMk cId="117783387" sldId="756"/>
            <ac:spMk id="9" creationId="{53EF7031-9731-4444-9214-AF34EF628474}"/>
          </ac:spMkLst>
        </pc:spChg>
        <pc:spChg chg="mod ord topLvl">
          <ac:chgData name="박 종주" userId="ee80f6e723cc3280" providerId="LiveId" clId="{7E105C1E-7F42-478E-A2DD-207BC0BAF171}" dt="2020-05-14T09:01:20.384" v="29269" actId="1076"/>
          <ac:spMkLst>
            <pc:docMk/>
            <pc:sldMk cId="117783387" sldId="756"/>
            <ac:spMk id="10" creationId="{22E1740B-683E-4D66-A262-335F0DF203E1}"/>
          </ac:spMkLst>
        </pc:spChg>
        <pc:spChg chg="mod ord topLvl">
          <ac:chgData name="박 종주" userId="ee80f6e723cc3280" providerId="LiveId" clId="{7E105C1E-7F42-478E-A2DD-207BC0BAF171}" dt="2020-05-14T09:01:16.988" v="29268" actId="1076"/>
          <ac:spMkLst>
            <pc:docMk/>
            <pc:sldMk cId="117783387" sldId="756"/>
            <ac:spMk id="11" creationId="{4B2FD047-D8DF-4D06-B63F-730AE6C919CC}"/>
          </ac:spMkLst>
        </pc:spChg>
        <pc:spChg chg="mod ord topLvl">
          <ac:chgData name="박 종주" userId="ee80f6e723cc3280" providerId="LiveId" clId="{7E105C1E-7F42-478E-A2DD-207BC0BAF171}" dt="2020-05-14T09:01:39.409" v="29288" actId="1076"/>
          <ac:spMkLst>
            <pc:docMk/>
            <pc:sldMk cId="117783387" sldId="756"/>
            <ac:spMk id="12" creationId="{9220581F-1C1D-45B5-8DE9-E66AB61D5688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13" creationId="{24BEE27C-C40A-44E6-9112-7BEACDE2154D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14" creationId="{36794FF3-E9AB-4246-BE82-65A12B276AA7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15" creationId="{A89E276F-2D17-4BA2-8788-31FE5BD4A237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16" creationId="{69C22AEC-F421-4D53-AA87-6BC5811AF295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17" creationId="{6A65277E-12E5-460E-A16B-95077012E3DB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18" creationId="{8A4E07EA-892C-4283-A260-77D9F9F6164B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19" creationId="{3940AE9F-D1A6-4604-9929-3F09A921767F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20" creationId="{02C9873A-C1AE-4C29-BD3F-3266035831AF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21" creationId="{E240F473-CD25-4C9A-9F49-C6A5BB7194E7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22" creationId="{25D1C282-D792-4E01-A154-239C7F8ED5B4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23" creationId="{362C0530-CF2D-4C3A-86D7-3507FC2368CD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24" creationId="{79A7D295-AA0D-4335-A9C0-CED4ED486AD0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25" creationId="{70426210-AA07-49FB-88AB-A13822AC96EB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26" creationId="{36A79D94-174B-4C75-AC26-DAA8E12EB4B4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27" creationId="{12E4B552-05EF-4942-8651-E3B4A7DAAD0E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28" creationId="{9BAF2B8D-0A22-4BFE-8F45-DF8B500F1D8B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29" creationId="{2C89D7E8-423A-4F68-B01F-F67747CFAD3E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30" creationId="{AE610828-6267-4FC1-81AA-834C94F215F6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31" creationId="{58B25AD1-A214-40C5-8647-1F7084F091F7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32" creationId="{876CDC3B-F350-44E9-B0B2-596BDAD28FC0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33" creationId="{126DE768-F4CD-47DE-964D-D9C2CAA9593F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34" creationId="{1F5B5A66-1317-436A-B823-E73D599122C1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35" creationId="{49C9CE14-B151-4185-92A3-D60602718E7E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36" creationId="{A2417153-AC04-43F2-B4DA-1F929B4371D7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37" creationId="{9E54C4EB-AD65-40B7-AFB2-2A440B48EF26}"/>
          </ac:spMkLst>
        </pc:spChg>
        <pc:spChg chg="del mod ord topLvl">
          <ac:chgData name="박 종주" userId="ee80f6e723cc3280" providerId="LiveId" clId="{7E105C1E-7F42-478E-A2DD-207BC0BAF171}" dt="2020-05-14T09:01:55.072" v="29356" actId="478"/>
          <ac:spMkLst>
            <pc:docMk/>
            <pc:sldMk cId="117783387" sldId="756"/>
            <ac:spMk id="38" creationId="{16B643C4-9069-4CD1-BFB2-EF299997A028}"/>
          </ac:spMkLst>
        </pc:spChg>
        <pc:spChg chg="mod modVis">
          <ac:chgData name="박 종주" userId="ee80f6e723cc3280" providerId="LiveId" clId="{7E105C1E-7F42-478E-A2DD-207BC0BAF171}" dt="2020-05-14T08:56:50.480" v="29136" actId="1076"/>
          <ac:spMkLst>
            <pc:docMk/>
            <pc:sldMk cId="117783387" sldId="756"/>
            <ac:spMk id="41" creationId="{3E237CF8-5906-42BF-8AD5-3C16D86FE20E}"/>
          </ac:spMkLst>
        </pc:spChg>
        <pc:spChg chg="mod modVis">
          <ac:chgData name="박 종주" userId="ee80f6e723cc3280" providerId="LiveId" clId="{7E105C1E-7F42-478E-A2DD-207BC0BAF171}" dt="2020-05-14T08:56:36.837" v="29132"/>
          <ac:spMkLst>
            <pc:docMk/>
            <pc:sldMk cId="117783387" sldId="756"/>
            <ac:spMk id="42" creationId="{E19A5758-D8B2-4962-8C4B-8F138AF81F4E}"/>
          </ac:spMkLst>
        </pc:spChg>
        <pc:spChg chg="mod">
          <ac:chgData name="박 종주" userId="ee80f6e723cc3280" providerId="LiveId" clId="{7E105C1E-7F42-478E-A2DD-207BC0BAF171}" dt="2020-05-14T08:57:32.906" v="29141"/>
          <ac:spMkLst>
            <pc:docMk/>
            <pc:sldMk cId="117783387" sldId="756"/>
            <ac:spMk id="47" creationId="{146FEA8B-9BA3-47E8-8C01-A8F89C143C70}"/>
          </ac:spMkLst>
        </pc:spChg>
        <pc:spChg chg="mod">
          <ac:chgData name="박 종주" userId="ee80f6e723cc3280" providerId="LiveId" clId="{7E105C1E-7F42-478E-A2DD-207BC0BAF171}" dt="2020-05-14T08:57:32.906" v="29141"/>
          <ac:spMkLst>
            <pc:docMk/>
            <pc:sldMk cId="117783387" sldId="756"/>
            <ac:spMk id="48" creationId="{9E73A910-5F77-4125-8881-2903A3833669}"/>
          </ac:spMkLst>
        </pc:spChg>
        <pc:grpChg chg="add del mod">
          <ac:chgData name="박 종주" userId="ee80f6e723cc3280" providerId="LiveId" clId="{7E105C1E-7F42-478E-A2DD-207BC0BAF171}" dt="2020-05-14T09:00:37.171" v="29231" actId="165"/>
          <ac:grpSpMkLst>
            <pc:docMk/>
            <pc:sldMk cId="117783387" sldId="756"/>
            <ac:grpSpMk id="8" creationId="{3B85158D-BBDB-4224-8508-D1A4C14D4CEA}"/>
          </ac:grpSpMkLst>
        </pc:grpChg>
        <pc:grpChg chg="add mod modVis">
          <ac:chgData name="박 종주" userId="ee80f6e723cc3280" providerId="LiveId" clId="{7E105C1E-7F42-478E-A2DD-207BC0BAF171}" dt="2020-05-14T08:56:55.777" v="29138" actId="164"/>
          <ac:grpSpMkLst>
            <pc:docMk/>
            <pc:sldMk cId="117783387" sldId="756"/>
            <ac:grpSpMk id="40" creationId="{23835C3F-2E8F-4AD4-A2BF-D15028F581A7}"/>
          </ac:grpSpMkLst>
        </pc:grpChg>
        <pc:grpChg chg="add mod">
          <ac:chgData name="박 종주" userId="ee80f6e723cc3280" providerId="LiveId" clId="{7E105C1E-7F42-478E-A2DD-207BC0BAF171}" dt="2020-05-14T08:57:59.674" v="29155" actId="1036"/>
          <ac:grpSpMkLst>
            <pc:docMk/>
            <pc:sldMk cId="117783387" sldId="756"/>
            <ac:grpSpMk id="43" creationId="{8C0C9EBF-853C-4E5E-AE8C-460E618ADBC3}"/>
          </ac:grpSpMkLst>
        </pc:grpChg>
        <pc:grpChg chg="add del mod">
          <ac:chgData name="박 종주" userId="ee80f6e723cc3280" providerId="LiveId" clId="{7E105C1E-7F42-478E-A2DD-207BC0BAF171}" dt="2020-05-14T08:57:33.836" v="29142"/>
          <ac:grpSpMkLst>
            <pc:docMk/>
            <pc:sldMk cId="117783387" sldId="756"/>
            <ac:grpSpMk id="44" creationId="{26E081A5-6946-41BD-8056-55C5A8843D2C}"/>
          </ac:grpSpMkLst>
        </pc:grpChg>
        <pc:grpChg chg="mod">
          <ac:chgData name="박 종주" userId="ee80f6e723cc3280" providerId="LiveId" clId="{7E105C1E-7F42-478E-A2DD-207BC0BAF171}" dt="2020-05-14T08:57:32.906" v="29141"/>
          <ac:grpSpMkLst>
            <pc:docMk/>
            <pc:sldMk cId="117783387" sldId="756"/>
            <ac:grpSpMk id="46" creationId="{1125F806-322B-495B-ACCD-E06177D81679}"/>
          </ac:grpSpMkLst>
        </pc:grpChg>
        <pc:graphicFrameChg chg="add mod modGraphic">
          <ac:chgData name="박 종주" userId="ee80f6e723cc3280" providerId="LiveId" clId="{7E105C1E-7F42-478E-A2DD-207BC0BAF171}" dt="2020-05-14T09:01:50.975" v="29355"/>
          <ac:graphicFrameMkLst>
            <pc:docMk/>
            <pc:sldMk cId="117783387" sldId="756"/>
            <ac:graphicFrameMk id="7" creationId="{221A8D10-1FA9-412A-BC0C-EFEAFB4E5D52}"/>
          </ac:graphicFrameMkLst>
        </pc:graphicFrameChg>
        <pc:picChg chg="add del mod">
          <ac:chgData name="박 종주" userId="ee80f6e723cc3280" providerId="LiveId" clId="{7E105C1E-7F42-478E-A2DD-207BC0BAF171}" dt="2020-05-14T06:33:19.899" v="27085" actId="478"/>
          <ac:picMkLst>
            <pc:docMk/>
            <pc:sldMk cId="117783387" sldId="756"/>
            <ac:picMk id="4" creationId="{85542BCF-7723-4253-A277-F9AB9F62C407}"/>
          </ac:picMkLst>
        </pc:picChg>
        <pc:picChg chg="add del mod">
          <ac:chgData name="박 종주" userId="ee80f6e723cc3280" providerId="LiveId" clId="{7E105C1E-7F42-478E-A2DD-207BC0BAF171}" dt="2020-05-14T06:56:31.532" v="27126" actId="478"/>
          <ac:picMkLst>
            <pc:docMk/>
            <pc:sldMk cId="117783387" sldId="756"/>
            <ac:picMk id="5" creationId="{88958144-91FA-420A-BBA4-9FD3C89F915A}"/>
          </ac:picMkLst>
        </pc:picChg>
        <pc:picChg chg="add mod modCrop">
          <ac:chgData name="박 종주" userId="ee80f6e723cc3280" providerId="LiveId" clId="{7E105C1E-7F42-478E-A2DD-207BC0BAF171}" dt="2020-05-14T08:50:36.142" v="28869" actId="732"/>
          <ac:picMkLst>
            <pc:docMk/>
            <pc:sldMk cId="117783387" sldId="756"/>
            <ac:picMk id="6" creationId="{076687FA-AA90-488A-B659-6C90842E7616}"/>
          </ac:picMkLst>
        </pc:picChg>
        <pc:picChg chg="add mod modCrop">
          <ac:chgData name="박 종주" userId="ee80f6e723cc3280" providerId="LiveId" clId="{7E105C1E-7F42-478E-A2DD-207BC0BAF171}" dt="2020-05-14T08:56:55.777" v="29138" actId="164"/>
          <ac:picMkLst>
            <pc:docMk/>
            <pc:sldMk cId="117783387" sldId="756"/>
            <ac:picMk id="39" creationId="{19ECD7C8-4F4E-4E15-95C8-15AAC2674B03}"/>
          </ac:picMkLst>
        </pc:picChg>
        <pc:picChg chg="mod">
          <ac:chgData name="박 종주" userId="ee80f6e723cc3280" providerId="LiveId" clId="{7E105C1E-7F42-478E-A2DD-207BC0BAF171}" dt="2020-05-14T08:57:32.906" v="29141"/>
          <ac:picMkLst>
            <pc:docMk/>
            <pc:sldMk cId="117783387" sldId="756"/>
            <ac:picMk id="45" creationId="{E89B3E0B-3DE8-4BF7-AB3B-CC08858BA7B9}"/>
          </ac:picMkLst>
        </pc:picChg>
      </pc:sldChg>
      <pc:sldChg chg="add del">
        <pc:chgData name="박 종주" userId="ee80f6e723cc3280" providerId="LiveId" clId="{7E105C1E-7F42-478E-A2DD-207BC0BAF171}" dt="2020-05-12T07:08:21.793" v="20450"/>
        <pc:sldMkLst>
          <pc:docMk/>
          <pc:sldMk cId="2686222872" sldId="756"/>
        </pc:sldMkLst>
      </pc:sldChg>
      <pc:sldChg chg="add del">
        <pc:chgData name="박 종주" userId="ee80f6e723cc3280" providerId="LiveId" clId="{7E105C1E-7F42-478E-A2DD-207BC0BAF171}" dt="2020-05-14T06:24:40.465" v="27036" actId="47"/>
        <pc:sldMkLst>
          <pc:docMk/>
          <pc:sldMk cId="3509632480" sldId="756"/>
        </pc:sldMkLst>
      </pc:sldChg>
      <pc:sldChg chg="addSp delSp modSp new mod">
        <pc:chgData name="박 종주" userId="ee80f6e723cc3280" providerId="LiveId" clId="{7E105C1E-7F42-478E-A2DD-207BC0BAF171}" dt="2020-05-14T09:08:03.251" v="29585" actId="478"/>
        <pc:sldMkLst>
          <pc:docMk/>
          <pc:sldMk cId="272108039" sldId="757"/>
        </pc:sldMkLst>
        <pc:spChg chg="mod">
          <ac:chgData name="박 종주" userId="ee80f6e723cc3280" providerId="LiveId" clId="{7E105C1E-7F42-478E-A2DD-207BC0BAF171}" dt="2020-05-14T09:02:52.850" v="29403"/>
          <ac:spMkLst>
            <pc:docMk/>
            <pc:sldMk cId="272108039" sldId="757"/>
            <ac:spMk id="2" creationId="{D88767D1-DA48-42BA-A592-858D549AB41F}"/>
          </ac:spMkLst>
        </pc:spChg>
        <pc:spChg chg="del">
          <ac:chgData name="박 종주" userId="ee80f6e723cc3280" providerId="LiveId" clId="{7E105C1E-7F42-478E-A2DD-207BC0BAF171}" dt="2020-05-14T06:34:43.882" v="27112" actId="478"/>
          <ac:spMkLst>
            <pc:docMk/>
            <pc:sldMk cId="272108039" sldId="757"/>
            <ac:spMk id="3" creationId="{81E65880-2907-4C68-AB59-537B4AF35D15}"/>
          </ac:spMkLst>
        </pc:spChg>
        <pc:spChg chg="mod ord topLvl">
          <ac:chgData name="박 종주" userId="ee80f6e723cc3280" providerId="LiveId" clId="{7E105C1E-7F42-478E-A2DD-207BC0BAF171}" dt="2020-05-14T08:43:58.475" v="28506" actId="1076"/>
          <ac:spMkLst>
            <pc:docMk/>
            <pc:sldMk cId="272108039" sldId="757"/>
            <ac:spMk id="7" creationId="{4B977E1D-F0BD-4BE2-A1AC-4A8393638EC1}"/>
          </ac:spMkLst>
        </pc:spChg>
        <pc:spChg chg="mod ord topLvl">
          <ac:chgData name="박 종주" userId="ee80f6e723cc3280" providerId="LiveId" clId="{7E105C1E-7F42-478E-A2DD-207BC0BAF171}" dt="2020-05-14T08:44:14.784" v="28533" actId="1036"/>
          <ac:spMkLst>
            <pc:docMk/>
            <pc:sldMk cId="272108039" sldId="757"/>
            <ac:spMk id="8" creationId="{96D34534-A320-430F-9293-CCDE3307134A}"/>
          </ac:spMkLst>
        </pc:spChg>
        <pc:spChg chg="del mod ord topLvl">
          <ac:chgData name="박 종주" userId="ee80f6e723cc3280" providerId="LiveId" clId="{7E105C1E-7F42-478E-A2DD-207BC0BAF171}" dt="2020-05-14T09:02:13.226" v="29362" actId="478"/>
          <ac:spMkLst>
            <pc:docMk/>
            <pc:sldMk cId="272108039" sldId="757"/>
            <ac:spMk id="9" creationId="{3321723E-97D2-4D41-8C27-862FA6C685BF}"/>
          </ac:spMkLst>
        </pc:spChg>
        <pc:spChg chg="del mod ord topLvl">
          <ac:chgData name="박 종주" userId="ee80f6e723cc3280" providerId="LiveId" clId="{7E105C1E-7F42-478E-A2DD-207BC0BAF171}" dt="2020-05-14T09:02:13.226" v="29362" actId="478"/>
          <ac:spMkLst>
            <pc:docMk/>
            <pc:sldMk cId="272108039" sldId="757"/>
            <ac:spMk id="10" creationId="{641499FF-CF14-437C-952C-6BDCE694DC17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11" creationId="{1EDAFCA1-E265-4A72-8C19-D36359317B24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12" creationId="{772B5D14-C752-430E-9DA3-4DFD744015A1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13" creationId="{7A85FCAE-A34F-4286-B9DB-AABBBF46CD29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14" creationId="{2A1F6433-FEC4-4634-A899-529EDB96678D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15" creationId="{71B05B15-C8B0-491B-A50F-A16EDE41A482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16" creationId="{07B86623-91C5-4350-876E-386FDEF730BF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17" creationId="{F68D0C89-6CDF-4C3E-B6DB-135A52F439E6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18" creationId="{0445B4FD-43A1-49BD-93D2-718E4DB93344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19" creationId="{0820E5AD-2247-461C-A966-4BD773F51026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20" creationId="{DF1DDF3C-FB71-45E1-BCA4-AE32DA3D59EB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21" creationId="{92301C89-1E85-42AF-8A2C-332F976ED338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22" creationId="{82EA235C-7B25-4DFA-927D-6557894FDE4D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23" creationId="{BD381845-B6BB-422A-9CEE-EF12F596E180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24" creationId="{24AB35DC-3913-4133-9ADE-E68979F8509B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25" creationId="{D09E12DE-0DD3-485A-A639-D4D411A0B40D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26" creationId="{120E623F-C8C8-4F99-94C9-2BD9891D13D9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27" creationId="{69E62628-68B1-429B-87E8-A482FA7B9713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28" creationId="{DD6C80E2-9AB5-4CD4-8FAD-4E1EC0154631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29" creationId="{DE273109-77C5-49DB-B2B4-411B7D2ADB8F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30" creationId="{49093732-0B68-47E2-A8E3-78C7D0ED53F5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31" creationId="{437DDACF-C3DF-42B0-A17B-7A80A6297C47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32" creationId="{1CCD5614-301D-444D-B45A-5BC38E7B7CF6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33" creationId="{B357D655-C70E-4B1A-8125-890F24C19E8C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34" creationId="{68794AD1-2ED9-41BD-9C67-F2A9A9349032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35" creationId="{BD205199-AC72-40F5-B324-93606BB24B20}"/>
          </ac:spMkLst>
        </pc:spChg>
        <pc:spChg chg="del mod ord topLvl">
          <ac:chgData name="박 종주" userId="ee80f6e723cc3280" providerId="LiveId" clId="{7E105C1E-7F42-478E-A2DD-207BC0BAF171}" dt="2020-05-14T09:08:03.251" v="29585" actId="478"/>
          <ac:spMkLst>
            <pc:docMk/>
            <pc:sldMk cId="272108039" sldId="757"/>
            <ac:spMk id="36" creationId="{F87AE96D-B5F1-4623-B163-6D0A88883C30}"/>
          </ac:spMkLst>
        </pc:spChg>
        <pc:spChg chg="add del mod">
          <ac:chgData name="박 종주" userId="ee80f6e723cc3280" providerId="LiveId" clId="{7E105C1E-7F42-478E-A2DD-207BC0BAF171}" dt="2020-05-14T08:43:37.209" v="28503" actId="478"/>
          <ac:spMkLst>
            <pc:docMk/>
            <pc:sldMk cId="272108039" sldId="757"/>
            <ac:spMk id="39" creationId="{67526952-86C3-4C51-B452-7BCD892F64FD}"/>
          </ac:spMkLst>
        </pc:spChg>
        <pc:spChg chg="mod">
          <ac:chgData name="박 종주" userId="ee80f6e723cc3280" providerId="LiveId" clId="{7E105C1E-7F42-478E-A2DD-207BC0BAF171}" dt="2020-05-14T08:58:18.001" v="29156"/>
          <ac:spMkLst>
            <pc:docMk/>
            <pc:sldMk cId="272108039" sldId="757"/>
            <ac:spMk id="43" creationId="{895C38FA-01E6-4DC7-AB3A-3D6D469D912D}"/>
          </ac:spMkLst>
        </pc:spChg>
        <pc:spChg chg="mod">
          <ac:chgData name="박 종주" userId="ee80f6e723cc3280" providerId="LiveId" clId="{7E105C1E-7F42-478E-A2DD-207BC0BAF171}" dt="2020-05-14T08:58:18.001" v="29156"/>
          <ac:spMkLst>
            <pc:docMk/>
            <pc:sldMk cId="272108039" sldId="757"/>
            <ac:spMk id="44" creationId="{BC625590-516C-431A-B13C-28E703EFB869}"/>
          </ac:spMkLst>
        </pc:spChg>
        <pc:grpChg chg="add del mod">
          <ac:chgData name="박 종주" userId="ee80f6e723cc3280" providerId="LiveId" clId="{7E105C1E-7F42-478E-A2DD-207BC0BAF171}" dt="2020-05-14T08:43:46.845" v="28504" actId="165"/>
          <ac:grpSpMkLst>
            <pc:docMk/>
            <pc:sldMk cId="272108039" sldId="757"/>
            <ac:grpSpMk id="6" creationId="{2D70FF0E-EE67-4DFB-902B-BBD4332367F4}"/>
          </ac:grpSpMkLst>
        </pc:grpChg>
        <pc:grpChg chg="add del mod">
          <ac:chgData name="박 종주" userId="ee80f6e723cc3280" providerId="LiveId" clId="{7E105C1E-7F42-478E-A2DD-207BC0BAF171}" dt="2020-05-14T08:43:35.525" v="28502" actId="478"/>
          <ac:grpSpMkLst>
            <pc:docMk/>
            <pc:sldMk cId="272108039" sldId="757"/>
            <ac:grpSpMk id="38" creationId="{8668482B-F621-4C0B-8948-ECDB25090BEE}"/>
          </ac:grpSpMkLst>
        </pc:grpChg>
        <pc:grpChg chg="add mod">
          <ac:chgData name="박 종주" userId="ee80f6e723cc3280" providerId="LiveId" clId="{7E105C1E-7F42-478E-A2DD-207BC0BAF171}" dt="2020-05-14T08:58:44.803" v="29193" actId="1037"/>
          <ac:grpSpMkLst>
            <pc:docMk/>
            <pc:sldMk cId="272108039" sldId="757"/>
            <ac:grpSpMk id="40" creationId="{11C92E9F-5242-4A13-87B8-8A1C469E6D0C}"/>
          </ac:grpSpMkLst>
        </pc:grpChg>
        <pc:grpChg chg="mod">
          <ac:chgData name="박 종주" userId="ee80f6e723cc3280" providerId="LiveId" clId="{7E105C1E-7F42-478E-A2DD-207BC0BAF171}" dt="2020-05-14T08:58:18.001" v="29156"/>
          <ac:grpSpMkLst>
            <pc:docMk/>
            <pc:sldMk cId="272108039" sldId="757"/>
            <ac:grpSpMk id="42" creationId="{E95E6FBF-072D-43E9-8263-382323E815DD}"/>
          </ac:grpSpMkLst>
        </pc:grpChg>
        <pc:graphicFrameChg chg="add mod modGraphic">
          <ac:chgData name="박 종주" userId="ee80f6e723cc3280" providerId="LiveId" clId="{7E105C1E-7F42-478E-A2DD-207BC0BAF171}" dt="2020-05-14T09:02:24.550" v="29363" actId="6549"/>
          <ac:graphicFrameMkLst>
            <pc:docMk/>
            <pc:sldMk cId="272108039" sldId="757"/>
            <ac:graphicFrameMk id="5" creationId="{876AC4D3-64F1-45A4-BF52-2695F4E5984A}"/>
          </ac:graphicFrameMkLst>
        </pc:graphicFrameChg>
        <pc:picChg chg="add mod topLvl">
          <ac:chgData name="박 종주" userId="ee80f6e723cc3280" providerId="LiveId" clId="{7E105C1E-7F42-478E-A2DD-207BC0BAF171}" dt="2020-05-14T08:43:35.525" v="28502" actId="478"/>
          <ac:picMkLst>
            <pc:docMk/>
            <pc:sldMk cId="272108039" sldId="757"/>
            <ac:picMk id="4" creationId="{A6F46019-5D30-4F02-A5B0-7588BC28A009}"/>
          </ac:picMkLst>
        </pc:picChg>
        <pc:picChg chg="add del mod topLvl modCrop">
          <ac:chgData name="박 종주" userId="ee80f6e723cc3280" providerId="LiveId" clId="{7E105C1E-7F42-478E-A2DD-207BC0BAF171}" dt="2020-05-14T08:43:35.525" v="28502" actId="478"/>
          <ac:picMkLst>
            <pc:docMk/>
            <pc:sldMk cId="272108039" sldId="757"/>
            <ac:picMk id="37" creationId="{C4C4E2D4-940E-4A8E-ABD7-F9C86E3CC3F2}"/>
          </ac:picMkLst>
        </pc:picChg>
        <pc:picChg chg="mod">
          <ac:chgData name="박 종주" userId="ee80f6e723cc3280" providerId="LiveId" clId="{7E105C1E-7F42-478E-A2DD-207BC0BAF171}" dt="2020-05-14T08:58:18.001" v="29156"/>
          <ac:picMkLst>
            <pc:docMk/>
            <pc:sldMk cId="272108039" sldId="757"/>
            <ac:picMk id="41" creationId="{AB6BA524-0810-470C-B8CD-0937B6394B7D}"/>
          </ac:picMkLst>
        </pc:picChg>
      </pc:sldChg>
      <pc:sldChg chg="addSp delSp modSp new mod">
        <pc:chgData name="박 종주" userId="ee80f6e723cc3280" providerId="LiveId" clId="{7E105C1E-7F42-478E-A2DD-207BC0BAF171}" dt="2020-05-22T05:29:16.762" v="33622" actId="947"/>
        <pc:sldMkLst>
          <pc:docMk/>
          <pc:sldMk cId="1332170584" sldId="758"/>
        </pc:sldMkLst>
        <pc:spChg chg="mod">
          <ac:chgData name="박 종주" userId="ee80f6e723cc3280" providerId="LiveId" clId="{7E105C1E-7F42-478E-A2DD-207BC0BAF171}" dt="2020-05-14T09:03:13" v="29423"/>
          <ac:spMkLst>
            <pc:docMk/>
            <pc:sldMk cId="1332170584" sldId="758"/>
            <ac:spMk id="2" creationId="{3AA74E0C-D506-4782-91A1-9358BE10B6A5}"/>
          </ac:spMkLst>
        </pc:spChg>
        <pc:spChg chg="del">
          <ac:chgData name="박 종주" userId="ee80f6e723cc3280" providerId="LiveId" clId="{7E105C1E-7F42-478E-A2DD-207BC0BAF171}" dt="2020-05-14T07:01:12.385" v="27177" actId="478"/>
          <ac:spMkLst>
            <pc:docMk/>
            <pc:sldMk cId="1332170584" sldId="758"/>
            <ac:spMk id="3" creationId="{95326AD3-1867-463D-823D-0EB61DEB08CC}"/>
          </ac:spMkLst>
        </pc:spChg>
        <pc:spChg chg="add mod">
          <ac:chgData name="박 종주" userId="ee80f6e723cc3280" providerId="LiveId" clId="{7E105C1E-7F42-478E-A2DD-207BC0BAF171}" dt="2020-05-14T07:04:49.042" v="27260" actId="207"/>
          <ac:spMkLst>
            <pc:docMk/>
            <pc:sldMk cId="1332170584" sldId="758"/>
            <ac:spMk id="5" creationId="{4190BF01-292B-435E-A2DC-D3AF44BFA4EA}"/>
          </ac:spMkLst>
        </pc:spChg>
        <pc:spChg chg="mod topLvl">
          <ac:chgData name="박 종주" userId="ee80f6e723cc3280" providerId="LiveId" clId="{7E105C1E-7F42-478E-A2DD-207BC0BAF171}" dt="2020-05-14T08:19:48.229" v="27321" actId="1035"/>
          <ac:spMkLst>
            <pc:docMk/>
            <pc:sldMk cId="1332170584" sldId="758"/>
            <ac:spMk id="8" creationId="{D9A50A78-C04D-470A-91C6-0B49657BA641}"/>
          </ac:spMkLst>
        </pc:spChg>
        <pc:spChg chg="mod ord topLvl">
          <ac:chgData name="박 종주" userId="ee80f6e723cc3280" providerId="LiveId" clId="{7E105C1E-7F42-478E-A2DD-207BC0BAF171}" dt="2020-05-14T09:04:53.862" v="29487" actId="1076"/>
          <ac:spMkLst>
            <pc:docMk/>
            <pc:sldMk cId="1332170584" sldId="758"/>
            <ac:spMk id="9" creationId="{3D469A2F-4A0D-4460-9ADD-2A7DBE096467}"/>
          </ac:spMkLst>
        </pc:spChg>
        <pc:spChg chg="mod ord topLvl">
          <ac:chgData name="박 종주" userId="ee80f6e723cc3280" providerId="LiveId" clId="{7E105C1E-7F42-478E-A2DD-207BC0BAF171}" dt="2020-05-14T09:04:58.238" v="29488" actId="1076"/>
          <ac:spMkLst>
            <pc:docMk/>
            <pc:sldMk cId="1332170584" sldId="758"/>
            <ac:spMk id="10" creationId="{87EDD6AD-2A46-44E7-B915-199A5F06E211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11" creationId="{56A6E758-7F31-4C45-9AAD-8F5FBCE2C626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12" creationId="{C51278C1-CF3B-4580-8910-F9B7D45B85DC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13" creationId="{521F579F-ECAC-46B0-98FD-AB027E673C35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14" creationId="{C46CEC9B-23F4-40B7-A3FE-CD05A700D6A2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15" creationId="{AB1C7044-C099-427E-820E-02317F56AB61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16" creationId="{DC385738-12E7-4AAF-A9E5-E6192660B206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17" creationId="{DCC3BFB0-FD6F-49AF-A9D9-0A2861DE9DC3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18" creationId="{D3221645-9F91-46A6-ACF7-724D31B4262D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19" creationId="{C1DB517B-E1BC-4215-8867-49797BD23F00}"/>
          </ac:spMkLst>
        </pc:spChg>
        <pc:spChg chg="del mod topLvl">
          <ac:chgData name="박 종주" userId="ee80f6e723cc3280" providerId="LiveId" clId="{7E105C1E-7F42-478E-A2DD-207BC0BAF171}" dt="2020-05-14T08:21:05.313" v="27495" actId="478"/>
          <ac:spMkLst>
            <pc:docMk/>
            <pc:sldMk cId="1332170584" sldId="758"/>
            <ac:spMk id="20" creationId="{BFB96ADC-C029-4BB5-AB2B-4D528DD77162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21" creationId="{ADF9F358-38A6-4D23-BD3E-8C43AA1FAD54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22" creationId="{7AFCDC98-8BD6-4182-988E-2AFF57862A42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23" creationId="{6AF503C4-A0C1-4118-AE5F-C1DBC2B5209A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24" creationId="{2FC4C3EE-253F-42B5-9D88-CB365B338B1B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25" creationId="{BAFA033A-3703-47FE-9E49-F8801A865E69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26" creationId="{3382DD25-8F64-4F3D-A68C-8A5266C707F9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27" creationId="{FE2B7376-E6C9-4316-9983-4C3A126405BE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28" creationId="{60C2AB39-AAB9-438E-BDF6-55E3F22B06D4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29" creationId="{9B15A93A-1B31-49DB-A8B5-7973D57CD5B0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30" creationId="{EFC83B49-9C69-4E7E-AE2F-D42C488B2033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31" creationId="{E7A3CB3F-A2D2-40C2-9A68-6546E6D3893E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32" creationId="{FD58682F-4B93-4DFD-B6BB-39095DE52406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33" creationId="{56F2739D-30C1-438D-B70C-4BDDD2299BA9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34" creationId="{9CBB8047-802E-4449-BA22-01BB2F9F8FED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35" creationId="{9E477DAF-EC8B-4238-89F4-FCDB7B12A91B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36" creationId="{DBFD0F2B-E9A5-4B7E-8777-39FDE3B1EE20}"/>
          </ac:spMkLst>
        </pc:spChg>
        <pc:spChg chg="del mod topLvl">
          <ac:chgData name="박 종주" userId="ee80f6e723cc3280" providerId="LiveId" clId="{7E105C1E-7F42-478E-A2DD-207BC0BAF171}" dt="2020-05-14T08:21:09.823" v="27496" actId="478"/>
          <ac:spMkLst>
            <pc:docMk/>
            <pc:sldMk cId="1332170584" sldId="758"/>
            <ac:spMk id="37" creationId="{DBDE485A-C5CC-4126-B38E-205B6709F198}"/>
          </ac:spMkLst>
        </pc:spChg>
        <pc:spChg chg="add del mod">
          <ac:chgData name="박 종주" userId="ee80f6e723cc3280" providerId="LiveId" clId="{7E105C1E-7F42-478E-A2DD-207BC0BAF171}" dt="2020-05-14T08:21:04.454" v="27494" actId="478"/>
          <ac:spMkLst>
            <pc:docMk/>
            <pc:sldMk cId="1332170584" sldId="758"/>
            <ac:spMk id="39" creationId="{3143E367-6961-4BBB-A119-7B0C8CCB2AFE}"/>
          </ac:spMkLst>
        </pc:spChg>
        <pc:spChg chg="add del mod">
          <ac:chgData name="박 종주" userId="ee80f6e723cc3280" providerId="LiveId" clId="{7E105C1E-7F42-478E-A2DD-207BC0BAF171}" dt="2020-05-14T09:06:28.785" v="29550" actId="165"/>
          <ac:spMkLst>
            <pc:docMk/>
            <pc:sldMk cId="1332170584" sldId="758"/>
            <ac:spMk id="43" creationId="{20032E76-B0EE-49F3-BAFD-A1313BCA368A}"/>
          </ac:spMkLst>
        </pc:spChg>
        <pc:spChg chg="mod">
          <ac:chgData name="박 종주" userId="ee80f6e723cc3280" providerId="LiveId" clId="{7E105C1E-7F42-478E-A2DD-207BC0BAF171}" dt="2020-05-14T09:06:28.785" v="29550" actId="165"/>
          <ac:spMkLst>
            <pc:docMk/>
            <pc:sldMk cId="1332170584" sldId="758"/>
            <ac:spMk id="44" creationId="{1B091DDB-9F66-4FCB-B504-D6E8C2046936}"/>
          </ac:spMkLst>
        </pc:spChg>
        <pc:spChg chg="add mod">
          <ac:chgData name="박 종주" userId="ee80f6e723cc3280" providerId="LiveId" clId="{7E105C1E-7F42-478E-A2DD-207BC0BAF171}" dt="2020-05-14T10:04:17.349" v="31244"/>
          <ac:spMkLst>
            <pc:docMk/>
            <pc:sldMk cId="1332170584" sldId="758"/>
            <ac:spMk id="47" creationId="{826909C8-3DEB-4813-9D78-372267D58D08}"/>
          </ac:spMkLst>
        </pc:spChg>
        <pc:spChg chg="add mod">
          <ac:chgData name="박 종주" userId="ee80f6e723cc3280" providerId="LiveId" clId="{7E105C1E-7F42-478E-A2DD-207BC0BAF171}" dt="2020-05-14T10:04:17.349" v="31244"/>
          <ac:spMkLst>
            <pc:docMk/>
            <pc:sldMk cId="1332170584" sldId="758"/>
            <ac:spMk id="48" creationId="{5378F6AA-3DC0-4A6D-A54D-158A06BEFDF6}"/>
          </ac:spMkLst>
        </pc:spChg>
        <pc:grpChg chg="add del mod">
          <ac:chgData name="박 종주" userId="ee80f6e723cc3280" providerId="LiveId" clId="{7E105C1E-7F42-478E-A2DD-207BC0BAF171}" dt="2020-05-14T08:19:41.519" v="27316" actId="165"/>
          <ac:grpSpMkLst>
            <pc:docMk/>
            <pc:sldMk cId="1332170584" sldId="758"/>
            <ac:grpSpMk id="7" creationId="{C0616C8D-716F-49BC-A261-EDF8CB64622F}"/>
          </ac:grpSpMkLst>
        </pc:grpChg>
        <pc:grpChg chg="add del mod">
          <ac:chgData name="박 종주" userId="ee80f6e723cc3280" providerId="LiveId" clId="{7E105C1E-7F42-478E-A2DD-207BC0BAF171}" dt="2020-05-14T09:06:28.785" v="29550" actId="165"/>
          <ac:grpSpMkLst>
            <pc:docMk/>
            <pc:sldMk cId="1332170584" sldId="758"/>
            <ac:grpSpMk id="40" creationId="{AF68F0DA-B711-4A21-8268-866D97338D13}"/>
          </ac:grpSpMkLst>
        </pc:grpChg>
        <pc:grpChg chg="add del mod topLvl">
          <ac:chgData name="박 종주" userId="ee80f6e723cc3280" providerId="LiveId" clId="{7E105C1E-7F42-478E-A2DD-207BC0BAF171}" dt="2020-05-14T09:06:31.280" v="29551" actId="478"/>
          <ac:grpSpMkLst>
            <pc:docMk/>
            <pc:sldMk cId="1332170584" sldId="758"/>
            <ac:grpSpMk id="42" creationId="{3CA1318E-A5DC-42C7-A5D1-D098C1650165}"/>
          </ac:grpSpMkLst>
        </pc:grpChg>
        <pc:grpChg chg="add del mod">
          <ac:chgData name="박 종주" userId="ee80f6e723cc3280" providerId="LiveId" clId="{7E105C1E-7F42-478E-A2DD-207BC0BAF171}" dt="2020-05-14T10:04:21.528" v="31247" actId="21"/>
          <ac:grpSpMkLst>
            <pc:docMk/>
            <pc:sldMk cId="1332170584" sldId="758"/>
            <ac:grpSpMk id="46" creationId="{99193CC1-1B61-407E-AF81-BF1F0D2F9A19}"/>
          </ac:grpSpMkLst>
        </pc:grpChg>
        <pc:graphicFrameChg chg="add mod modGraphic">
          <ac:chgData name="박 종주" userId="ee80f6e723cc3280" providerId="LiveId" clId="{7E105C1E-7F42-478E-A2DD-207BC0BAF171}" dt="2020-05-22T05:29:16.762" v="33622" actId="947"/>
          <ac:graphicFrameMkLst>
            <pc:docMk/>
            <pc:sldMk cId="1332170584" sldId="758"/>
            <ac:graphicFrameMk id="6" creationId="{AB0D276F-A5C9-4A9F-B315-D2A96AD8765C}"/>
          </ac:graphicFrameMkLst>
        </pc:graphicFrameChg>
        <pc:picChg chg="add mod">
          <ac:chgData name="박 종주" userId="ee80f6e723cc3280" providerId="LiveId" clId="{7E105C1E-7F42-478E-A2DD-207BC0BAF171}" dt="2020-05-14T07:01:24.669" v="27181" actId="1076"/>
          <ac:picMkLst>
            <pc:docMk/>
            <pc:sldMk cId="1332170584" sldId="758"/>
            <ac:picMk id="4" creationId="{C69D242C-B848-4F86-9524-015249ED81FE}"/>
          </ac:picMkLst>
        </pc:picChg>
        <pc:picChg chg="add del">
          <ac:chgData name="박 종주" userId="ee80f6e723cc3280" providerId="LiveId" clId="{7E105C1E-7F42-478E-A2DD-207BC0BAF171}" dt="2020-05-14T08:19:38.261" v="27315"/>
          <ac:picMkLst>
            <pc:docMk/>
            <pc:sldMk cId="1332170584" sldId="758"/>
            <ac:picMk id="38" creationId="{B158BF65-7A14-41EA-8CA8-FF111F171096}"/>
          </ac:picMkLst>
        </pc:picChg>
        <pc:picChg chg="mod topLvl">
          <ac:chgData name="박 종주" userId="ee80f6e723cc3280" providerId="LiveId" clId="{7E105C1E-7F42-478E-A2DD-207BC0BAF171}" dt="2020-05-14T09:06:35.416" v="29561" actId="1037"/>
          <ac:picMkLst>
            <pc:docMk/>
            <pc:sldMk cId="1332170584" sldId="758"/>
            <ac:picMk id="41" creationId="{6D299157-1C96-4283-9625-20A31B40D37B}"/>
          </ac:picMkLst>
        </pc:picChg>
        <pc:picChg chg="add mod modCrop">
          <ac:chgData name="박 종주" userId="ee80f6e723cc3280" providerId="LiveId" clId="{7E105C1E-7F42-478E-A2DD-207BC0BAF171}" dt="2020-05-14T09:04:41.395" v="29484" actId="1076"/>
          <ac:picMkLst>
            <pc:docMk/>
            <pc:sldMk cId="1332170584" sldId="758"/>
            <ac:picMk id="45" creationId="{E8DA05FB-85AF-4372-8FAC-85665DB023C4}"/>
          </ac:picMkLst>
        </pc:picChg>
      </pc:sldChg>
      <pc:sldChg chg="addSp delSp modSp new mod">
        <pc:chgData name="박 종주" userId="ee80f6e723cc3280" providerId="LiveId" clId="{7E105C1E-7F42-478E-A2DD-207BC0BAF171}" dt="2020-05-14T10:49:37.747" v="32389" actId="1076"/>
        <pc:sldMkLst>
          <pc:docMk/>
          <pc:sldMk cId="354985827" sldId="759"/>
        </pc:sldMkLst>
        <pc:spChg chg="mod">
          <ac:chgData name="박 종주" userId="ee80f6e723cc3280" providerId="LiveId" clId="{7E105C1E-7F42-478E-A2DD-207BC0BAF171}" dt="2020-05-14T09:08:27.166" v="29595"/>
          <ac:spMkLst>
            <pc:docMk/>
            <pc:sldMk cId="354985827" sldId="759"/>
            <ac:spMk id="2" creationId="{5482FA15-130E-4C65-A36A-E2CB8BCC0311}"/>
          </ac:spMkLst>
        </pc:spChg>
        <pc:spChg chg="del">
          <ac:chgData name="박 종주" userId="ee80f6e723cc3280" providerId="LiveId" clId="{7E105C1E-7F42-478E-A2DD-207BC0BAF171}" dt="2020-05-14T07:02:59.799" v="27194" actId="478"/>
          <ac:spMkLst>
            <pc:docMk/>
            <pc:sldMk cId="354985827" sldId="759"/>
            <ac:spMk id="3" creationId="{844FE0DE-0BDB-4CD5-BEB1-24B55087451A}"/>
          </ac:spMkLst>
        </pc:spChg>
        <pc:spChg chg="mod topLvl">
          <ac:chgData name="박 종주" userId="ee80f6e723cc3280" providerId="LiveId" clId="{7E105C1E-7F42-478E-A2DD-207BC0BAF171}" dt="2020-05-14T08:21:32.553" v="27515" actId="1076"/>
          <ac:spMkLst>
            <pc:docMk/>
            <pc:sldMk cId="354985827" sldId="759"/>
            <ac:spMk id="7" creationId="{58DCC78F-A5B1-422B-A9C7-BCB14E77C5F8}"/>
          </ac:spMkLst>
        </pc:spChg>
        <pc:spChg chg="mod topLvl">
          <ac:chgData name="박 종주" userId="ee80f6e723cc3280" providerId="LiveId" clId="{7E105C1E-7F42-478E-A2DD-207BC0BAF171}" dt="2020-05-14T08:21:38.175" v="27516" actId="1076"/>
          <ac:spMkLst>
            <pc:docMk/>
            <pc:sldMk cId="354985827" sldId="759"/>
            <ac:spMk id="8" creationId="{292F5A0C-40D5-4031-9B13-D3C0B7A65924}"/>
          </ac:spMkLst>
        </pc:spChg>
        <pc:spChg chg="mod topLvl">
          <ac:chgData name="박 종주" userId="ee80f6e723cc3280" providerId="LiveId" clId="{7E105C1E-7F42-478E-A2DD-207BC0BAF171}" dt="2020-05-14T08:21:57.791" v="27566" actId="1036"/>
          <ac:spMkLst>
            <pc:docMk/>
            <pc:sldMk cId="354985827" sldId="759"/>
            <ac:spMk id="9" creationId="{398A2C16-EA5B-4938-BE0F-161FA8D38BD2}"/>
          </ac:spMkLst>
        </pc:spChg>
        <pc:spChg chg="mod topLvl">
          <ac:chgData name="박 종주" userId="ee80f6e723cc3280" providerId="LiveId" clId="{7E105C1E-7F42-478E-A2DD-207BC0BAF171}" dt="2020-05-14T08:22:57.481" v="27633" actId="1076"/>
          <ac:spMkLst>
            <pc:docMk/>
            <pc:sldMk cId="354985827" sldId="759"/>
            <ac:spMk id="10" creationId="{EE379C35-65FC-4D98-A9C2-D466D98F02CA}"/>
          </ac:spMkLst>
        </pc:spChg>
        <pc:spChg chg="mod topLvl">
          <ac:chgData name="박 종주" userId="ee80f6e723cc3280" providerId="LiveId" clId="{7E105C1E-7F42-478E-A2DD-207BC0BAF171}" dt="2020-05-14T08:23:36.528" v="27799" actId="1076"/>
          <ac:spMkLst>
            <pc:docMk/>
            <pc:sldMk cId="354985827" sldId="759"/>
            <ac:spMk id="11" creationId="{FCA5B0B7-90F6-4699-948C-669A9CB732E3}"/>
          </ac:spMkLst>
        </pc:spChg>
        <pc:spChg chg="mod topLvl">
          <ac:chgData name="박 종주" userId="ee80f6e723cc3280" providerId="LiveId" clId="{7E105C1E-7F42-478E-A2DD-207BC0BAF171}" dt="2020-05-14T08:23:49.129" v="27814" actId="1076"/>
          <ac:spMkLst>
            <pc:docMk/>
            <pc:sldMk cId="354985827" sldId="759"/>
            <ac:spMk id="12" creationId="{E8931AE3-6956-4F9D-9280-268F191B6EF4}"/>
          </ac:spMkLst>
        </pc:spChg>
        <pc:spChg chg="mod topLvl">
          <ac:chgData name="박 종주" userId="ee80f6e723cc3280" providerId="LiveId" clId="{7E105C1E-7F42-478E-A2DD-207BC0BAF171}" dt="2020-05-14T08:23:57.997" v="27831" actId="1076"/>
          <ac:spMkLst>
            <pc:docMk/>
            <pc:sldMk cId="354985827" sldId="759"/>
            <ac:spMk id="13" creationId="{9290BB7A-93F4-4BCF-8176-88DF2A34AA92}"/>
          </ac:spMkLst>
        </pc:spChg>
        <pc:spChg chg="mod ord topLvl">
          <ac:chgData name="박 종주" userId="ee80f6e723cc3280" providerId="LiveId" clId="{7E105C1E-7F42-478E-A2DD-207BC0BAF171}" dt="2020-05-14T10:47:35.903" v="32374" actId="166"/>
          <ac:spMkLst>
            <pc:docMk/>
            <pc:sldMk cId="354985827" sldId="759"/>
            <ac:spMk id="14" creationId="{C9C8E9F4-89B5-4F78-BFAD-A9B7CA510DC8}"/>
          </ac:spMkLst>
        </pc:spChg>
        <pc:spChg chg="mod ord topLvl">
          <ac:chgData name="박 종주" userId="ee80f6e723cc3280" providerId="LiveId" clId="{7E105C1E-7F42-478E-A2DD-207BC0BAF171}" dt="2020-05-14T10:49:37.747" v="32389" actId="1076"/>
          <ac:spMkLst>
            <pc:docMk/>
            <pc:sldMk cId="354985827" sldId="759"/>
            <ac:spMk id="15" creationId="{146E429D-EE21-4781-83D2-613B103C0612}"/>
          </ac:spMkLst>
        </pc:spChg>
        <pc:spChg chg="del mod topLvl">
          <ac:chgData name="박 종주" userId="ee80f6e723cc3280" providerId="LiveId" clId="{7E105C1E-7F42-478E-A2DD-207BC0BAF171}" dt="2020-05-14T10:33:32.868" v="32080" actId="478"/>
          <ac:spMkLst>
            <pc:docMk/>
            <pc:sldMk cId="354985827" sldId="759"/>
            <ac:spMk id="16" creationId="{24E926A6-2788-4F2C-A427-A51D8EB6F7C6}"/>
          </ac:spMkLst>
        </pc:spChg>
        <pc:spChg chg="mod ord topLvl">
          <ac:chgData name="박 종주" userId="ee80f6e723cc3280" providerId="LiveId" clId="{7E105C1E-7F42-478E-A2DD-207BC0BAF171}" dt="2020-05-14T10:48:35.063" v="32382" actId="1076"/>
          <ac:spMkLst>
            <pc:docMk/>
            <pc:sldMk cId="354985827" sldId="759"/>
            <ac:spMk id="17" creationId="{16DF11C0-DB7B-482C-AA00-6CE133FC4EE7}"/>
          </ac:spMkLst>
        </pc:spChg>
        <pc:spChg chg="mod ord topLvl">
          <ac:chgData name="박 종주" userId="ee80f6e723cc3280" providerId="LiveId" clId="{7E105C1E-7F42-478E-A2DD-207BC0BAF171}" dt="2020-05-14T10:48:25.408" v="32381" actId="1076"/>
          <ac:spMkLst>
            <pc:docMk/>
            <pc:sldMk cId="354985827" sldId="759"/>
            <ac:spMk id="18" creationId="{35AF0D47-D837-4B50-9F49-765EAC0F3627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19" creationId="{531BE40B-0788-4C61-9B53-CF5BC669CB3B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20" creationId="{803EE9D8-CDF8-414C-BEFB-D7A812EF9DD8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21" creationId="{D168255D-98F2-4383-80D5-2BC3848FDF6F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22" creationId="{2327E364-C37C-4F6F-B6D7-417EBF77BEDB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23" creationId="{CAC05453-602D-42D9-956C-D58B7528C2E4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24" creationId="{C696278B-6490-4078-9DF4-7123DFEC26F8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25" creationId="{F5E40AD2-A7DD-4B8D-A342-D8062A1E34BD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26" creationId="{179DBC9D-4EE5-45AF-B0D9-BC6B1AFFC8A4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27" creationId="{A6E96855-0D23-4E96-8314-A15F3FC6A414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28" creationId="{25E7A258-7127-4AC4-9525-44BE965D44BD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29" creationId="{F8C4EB24-CA21-4EAA-8BE1-2BB0E03798D2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30" creationId="{1B0FC267-2C81-4394-9BBB-DC660A989524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31" creationId="{B6159038-1B8F-4578-918D-94D1E2F5AFC5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32" creationId="{4D235D50-8044-483B-89B5-2DCBCA6D4E01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33" creationId="{AA8E8949-5A22-4239-B47C-3EBE85EA3105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34" creationId="{993B0792-A8D5-4894-8D01-372BD0B03625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35" creationId="{BE4D1801-4D86-49BF-920C-B8AACF1A481F}"/>
          </ac:spMkLst>
        </pc:spChg>
        <pc:spChg chg="del mod topLvl">
          <ac:chgData name="박 종주" userId="ee80f6e723cc3280" providerId="LiveId" clId="{7E105C1E-7F42-478E-A2DD-207BC0BAF171}" dt="2020-05-14T09:09:15.995" v="29707" actId="478"/>
          <ac:spMkLst>
            <pc:docMk/>
            <pc:sldMk cId="354985827" sldId="759"/>
            <ac:spMk id="36" creationId="{B287B552-B640-4A73-81D2-585CD4A0D52C}"/>
          </ac:spMkLst>
        </pc:spChg>
        <pc:spChg chg="add mod">
          <ac:chgData name="박 종주" userId="ee80f6e723cc3280" providerId="LiveId" clId="{7E105C1E-7F42-478E-A2DD-207BC0BAF171}" dt="2020-05-14T08:22:52.826" v="27632" actId="14100"/>
          <ac:spMkLst>
            <pc:docMk/>
            <pc:sldMk cId="354985827" sldId="759"/>
            <ac:spMk id="38" creationId="{379D951E-41A3-465E-967A-A35C44C736D4}"/>
          </ac:spMkLst>
        </pc:spChg>
        <pc:spChg chg="add mod">
          <ac:chgData name="박 종주" userId="ee80f6e723cc3280" providerId="LiveId" clId="{7E105C1E-7F42-478E-A2DD-207BC0BAF171}" dt="2020-05-14T08:24:37.607" v="27866" actId="207"/>
          <ac:spMkLst>
            <pc:docMk/>
            <pc:sldMk cId="354985827" sldId="759"/>
            <ac:spMk id="39" creationId="{8B46374D-6FA9-4341-82AD-2C46BA621702}"/>
          </ac:spMkLst>
        </pc:spChg>
        <pc:spChg chg="add mod ord">
          <ac:chgData name="박 종주" userId="ee80f6e723cc3280" providerId="LiveId" clId="{7E105C1E-7F42-478E-A2DD-207BC0BAF171}" dt="2020-05-14T10:47:24.123" v="32373" actId="164"/>
          <ac:spMkLst>
            <pc:docMk/>
            <pc:sldMk cId="354985827" sldId="759"/>
            <ac:spMk id="40" creationId="{87E915CA-3DC5-4F08-9DDC-0799BCA53A64}"/>
          </ac:spMkLst>
        </pc:spChg>
        <pc:spChg chg="add del mod">
          <ac:chgData name="박 종주" userId="ee80f6e723cc3280" providerId="LiveId" clId="{7E105C1E-7F42-478E-A2DD-207BC0BAF171}" dt="2020-05-14T10:40:34.276" v="32209" actId="478"/>
          <ac:spMkLst>
            <pc:docMk/>
            <pc:sldMk cId="354985827" sldId="759"/>
            <ac:spMk id="45" creationId="{B34F9561-C00E-479E-930C-2A6CDF1CD04C}"/>
          </ac:spMkLst>
        </pc:spChg>
        <pc:spChg chg="add mod">
          <ac:chgData name="박 종주" userId="ee80f6e723cc3280" providerId="LiveId" clId="{7E105C1E-7F42-478E-A2DD-207BC0BAF171}" dt="2020-05-14T10:47:24.123" v="32373" actId="164"/>
          <ac:spMkLst>
            <pc:docMk/>
            <pc:sldMk cId="354985827" sldId="759"/>
            <ac:spMk id="46" creationId="{298DC1AB-3577-466A-8507-14813DE2B836}"/>
          </ac:spMkLst>
        </pc:spChg>
        <pc:spChg chg="add mod">
          <ac:chgData name="박 종주" userId="ee80f6e723cc3280" providerId="LiveId" clId="{7E105C1E-7F42-478E-A2DD-207BC0BAF171}" dt="2020-05-14T10:47:24.123" v="32373" actId="164"/>
          <ac:spMkLst>
            <pc:docMk/>
            <pc:sldMk cId="354985827" sldId="759"/>
            <ac:spMk id="47" creationId="{4E79407E-09C9-4D53-B538-5B3872287592}"/>
          </ac:spMkLst>
        </pc:spChg>
        <pc:spChg chg="add mod">
          <ac:chgData name="박 종주" userId="ee80f6e723cc3280" providerId="LiveId" clId="{7E105C1E-7F42-478E-A2DD-207BC0BAF171}" dt="2020-05-14T10:47:24.123" v="32373" actId="164"/>
          <ac:spMkLst>
            <pc:docMk/>
            <pc:sldMk cId="354985827" sldId="759"/>
            <ac:spMk id="48" creationId="{3144B054-FED1-4DD0-B4EA-A5E0E2FB32AA}"/>
          </ac:spMkLst>
        </pc:spChg>
        <pc:spChg chg="add del mod">
          <ac:chgData name="박 종주" userId="ee80f6e723cc3280" providerId="LiveId" clId="{7E105C1E-7F42-478E-A2DD-207BC0BAF171}" dt="2020-05-14T10:49:17.586" v="32388"/>
          <ac:spMkLst>
            <pc:docMk/>
            <pc:sldMk cId="354985827" sldId="759"/>
            <ac:spMk id="50" creationId="{C2699966-73EF-489F-B2E3-B37E3BD01EBC}"/>
          </ac:spMkLst>
        </pc:spChg>
        <pc:grpChg chg="add del mod">
          <ac:chgData name="박 종주" userId="ee80f6e723cc3280" providerId="LiveId" clId="{7E105C1E-7F42-478E-A2DD-207BC0BAF171}" dt="2020-05-14T08:21:28.023" v="27514" actId="165"/>
          <ac:grpSpMkLst>
            <pc:docMk/>
            <pc:sldMk cId="354985827" sldId="759"/>
            <ac:grpSpMk id="6" creationId="{D4CE0C41-7CBA-48E9-AA52-B1CA138B1C36}"/>
          </ac:grpSpMkLst>
        </pc:grpChg>
        <pc:grpChg chg="add mod">
          <ac:chgData name="박 종주" userId="ee80f6e723cc3280" providerId="LiveId" clId="{7E105C1E-7F42-478E-A2DD-207BC0BAF171}" dt="2020-05-14T10:48:20.860" v="32380" actId="1076"/>
          <ac:grpSpMkLst>
            <pc:docMk/>
            <pc:sldMk cId="354985827" sldId="759"/>
            <ac:grpSpMk id="49" creationId="{F2A4798A-23C2-4BFC-ACDA-B4F1FCCADF63}"/>
          </ac:grpSpMkLst>
        </pc:grpChg>
        <pc:graphicFrameChg chg="add mod modGraphic">
          <ac:chgData name="박 종주" userId="ee80f6e723cc3280" providerId="LiveId" clId="{7E105C1E-7F42-478E-A2DD-207BC0BAF171}" dt="2020-05-14T10:33:53.764" v="32125" actId="6549"/>
          <ac:graphicFrameMkLst>
            <pc:docMk/>
            <pc:sldMk cId="354985827" sldId="759"/>
            <ac:graphicFrameMk id="5" creationId="{E3746709-3881-4ED6-932E-3F6BC6C94E11}"/>
          </ac:graphicFrameMkLst>
        </pc:graphicFrameChg>
        <pc:picChg chg="add mod">
          <ac:chgData name="박 종주" userId="ee80f6e723cc3280" providerId="LiveId" clId="{7E105C1E-7F42-478E-A2DD-207BC0BAF171}" dt="2020-05-14T07:03:10.525" v="27198" actId="1076"/>
          <ac:picMkLst>
            <pc:docMk/>
            <pc:sldMk cId="354985827" sldId="759"/>
            <ac:picMk id="4" creationId="{31AE3113-2B35-4238-8D35-43C05779BDFB}"/>
          </ac:picMkLst>
        </pc:picChg>
        <pc:picChg chg="add mod">
          <ac:chgData name="박 종주" userId="ee80f6e723cc3280" providerId="LiveId" clId="{7E105C1E-7F42-478E-A2DD-207BC0BAF171}" dt="2020-05-14T08:22:30.172" v="27628" actId="1076"/>
          <ac:picMkLst>
            <pc:docMk/>
            <pc:sldMk cId="354985827" sldId="759"/>
            <ac:picMk id="37" creationId="{2ADE068C-6F81-43E1-B812-DBE5D0C59DD0}"/>
          </ac:picMkLst>
        </pc:picChg>
        <pc:picChg chg="add mod">
          <ac:chgData name="박 종주" userId="ee80f6e723cc3280" providerId="LiveId" clId="{7E105C1E-7F42-478E-A2DD-207BC0BAF171}" dt="2020-05-14T10:47:24.123" v="32373" actId="164"/>
          <ac:picMkLst>
            <pc:docMk/>
            <pc:sldMk cId="354985827" sldId="759"/>
            <ac:picMk id="41" creationId="{C487E74B-B1EC-4664-AF47-60BD828DC8FC}"/>
          </ac:picMkLst>
        </pc:picChg>
        <pc:picChg chg="add mod">
          <ac:chgData name="박 종주" userId="ee80f6e723cc3280" providerId="LiveId" clId="{7E105C1E-7F42-478E-A2DD-207BC0BAF171}" dt="2020-05-14T10:47:24.123" v="32373" actId="164"/>
          <ac:picMkLst>
            <pc:docMk/>
            <pc:sldMk cId="354985827" sldId="759"/>
            <ac:picMk id="42" creationId="{AD6653F6-E4F3-4714-9191-1C6E47D554DD}"/>
          </ac:picMkLst>
        </pc:picChg>
        <pc:picChg chg="add mod">
          <ac:chgData name="박 종주" userId="ee80f6e723cc3280" providerId="LiveId" clId="{7E105C1E-7F42-478E-A2DD-207BC0BAF171}" dt="2020-05-14T10:38:46.251" v="32190" actId="571"/>
          <ac:picMkLst>
            <pc:docMk/>
            <pc:sldMk cId="354985827" sldId="759"/>
            <ac:picMk id="43" creationId="{4B2AECB0-A9B7-4198-A563-01245850D017}"/>
          </ac:picMkLst>
        </pc:picChg>
        <pc:picChg chg="add mod">
          <ac:chgData name="박 종주" userId="ee80f6e723cc3280" providerId="LiveId" clId="{7E105C1E-7F42-478E-A2DD-207BC0BAF171}" dt="2020-05-14T10:47:24.123" v="32373" actId="164"/>
          <ac:picMkLst>
            <pc:docMk/>
            <pc:sldMk cId="354985827" sldId="759"/>
            <ac:picMk id="44" creationId="{66CAF8AC-4562-4BBF-9603-159DF0E3E439}"/>
          </ac:picMkLst>
        </pc:picChg>
      </pc:sldChg>
      <pc:sldChg chg="addSp delSp modSp new mod">
        <pc:chgData name="박 종주" userId="ee80f6e723cc3280" providerId="LiveId" clId="{7E105C1E-7F42-478E-A2DD-207BC0BAF171}" dt="2020-05-14T09:13:11.581" v="29940"/>
        <pc:sldMkLst>
          <pc:docMk/>
          <pc:sldMk cId="3215915262" sldId="760"/>
        </pc:sldMkLst>
        <pc:spChg chg="mod">
          <ac:chgData name="박 종주" userId="ee80f6e723cc3280" providerId="LiveId" clId="{7E105C1E-7F42-478E-A2DD-207BC0BAF171}" dt="2020-05-14T09:13:11.581" v="29940"/>
          <ac:spMkLst>
            <pc:docMk/>
            <pc:sldMk cId="3215915262" sldId="760"/>
            <ac:spMk id="2" creationId="{05549F28-B220-4160-9343-55466A6FCEFE}"/>
          </ac:spMkLst>
        </pc:spChg>
        <pc:spChg chg="del">
          <ac:chgData name="박 종주" userId="ee80f6e723cc3280" providerId="LiveId" clId="{7E105C1E-7F42-478E-A2DD-207BC0BAF171}" dt="2020-05-14T08:29:22.167" v="28014" actId="478"/>
          <ac:spMkLst>
            <pc:docMk/>
            <pc:sldMk cId="3215915262" sldId="760"/>
            <ac:spMk id="3" creationId="{10825667-C424-4337-9CAF-72F9C3327C9E}"/>
          </ac:spMkLst>
        </pc:spChg>
        <pc:spChg chg="mod ord topLvl">
          <ac:chgData name="박 종주" userId="ee80f6e723cc3280" providerId="LiveId" clId="{7E105C1E-7F42-478E-A2DD-207BC0BAF171}" dt="2020-05-14T08:37:11.692" v="28154" actId="1035"/>
          <ac:spMkLst>
            <pc:docMk/>
            <pc:sldMk cId="3215915262" sldId="760"/>
            <ac:spMk id="8" creationId="{58BDF8BF-357E-4585-9F42-AD06C6250541}"/>
          </ac:spMkLst>
        </pc:spChg>
        <pc:spChg chg="mod ord topLvl">
          <ac:chgData name="박 종주" userId="ee80f6e723cc3280" providerId="LiveId" clId="{7E105C1E-7F42-478E-A2DD-207BC0BAF171}" dt="2020-05-14T08:37:22.191" v="28167" actId="1076"/>
          <ac:spMkLst>
            <pc:docMk/>
            <pc:sldMk cId="3215915262" sldId="760"/>
            <ac:spMk id="9" creationId="{0F818759-7781-4A66-B141-B2645D911937}"/>
          </ac:spMkLst>
        </pc:spChg>
        <pc:spChg chg="mod ord topLvl">
          <ac:chgData name="박 종주" userId="ee80f6e723cc3280" providerId="LiveId" clId="{7E105C1E-7F42-478E-A2DD-207BC0BAF171}" dt="2020-05-14T09:11:41.716" v="29874" actId="1076"/>
          <ac:spMkLst>
            <pc:docMk/>
            <pc:sldMk cId="3215915262" sldId="760"/>
            <ac:spMk id="10" creationId="{C272763C-3739-4D89-999A-69A3A7A9F070}"/>
          </ac:spMkLst>
        </pc:spChg>
        <pc:spChg chg="mod ord topLvl">
          <ac:chgData name="박 종주" userId="ee80f6e723cc3280" providerId="LiveId" clId="{7E105C1E-7F42-478E-A2DD-207BC0BAF171}" dt="2020-05-14T09:11:47.613" v="29875" actId="1076"/>
          <ac:spMkLst>
            <pc:docMk/>
            <pc:sldMk cId="3215915262" sldId="760"/>
            <ac:spMk id="11" creationId="{ED8572F3-A445-44E4-A404-0283A5A80620}"/>
          </ac:spMkLst>
        </pc:spChg>
        <pc:spChg chg="mod ord topLvl">
          <ac:chgData name="박 종주" userId="ee80f6e723cc3280" providerId="LiveId" clId="{7E105C1E-7F42-478E-A2DD-207BC0BAF171}" dt="2020-05-14T09:12:24.145" v="29925" actId="1037"/>
          <ac:spMkLst>
            <pc:docMk/>
            <pc:sldMk cId="3215915262" sldId="760"/>
            <ac:spMk id="12" creationId="{4520EA47-28C0-4A48-8D1C-67A8AF5324E8}"/>
          </ac:spMkLst>
        </pc:spChg>
        <pc:spChg chg="mod ord topLvl">
          <ac:chgData name="박 종주" userId="ee80f6e723cc3280" providerId="LiveId" clId="{7E105C1E-7F42-478E-A2DD-207BC0BAF171}" dt="2020-05-14T09:12:44.919" v="29928" actId="1076"/>
          <ac:spMkLst>
            <pc:docMk/>
            <pc:sldMk cId="3215915262" sldId="760"/>
            <ac:spMk id="13" creationId="{987ABBB2-E0BB-4455-9E30-A984F7192290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14" creationId="{D7E0E000-AA5F-4AEB-B1AC-BF4FB9FC3EFE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15" creationId="{26DAF6DF-711E-4F1A-B341-107839077D03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16" creationId="{097F1907-D815-4D76-BD83-77A1E48D9209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17" creationId="{C906C7A9-BDF5-48A8-BC0B-0578406E26C7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18" creationId="{9C7A9E22-850A-41F1-8269-70B90F59248A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19" creationId="{AA051346-7297-4940-9C12-1B6FB6D2CDFC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20" creationId="{AA8B02E7-F636-483B-8CD8-C0FA15AB33ED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21" creationId="{C5C6253B-56FE-4D02-B027-A47DBE600799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22" creationId="{FAED98C4-0151-414A-AD4A-31B5BC7BA533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23" creationId="{2C50D947-CB9C-4D1D-BF46-9F47808D5ECB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24" creationId="{63F48B94-1617-4D70-A75F-CB5B9909B069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25" creationId="{927B7BDC-E942-4419-9093-A46DACB6837C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26" creationId="{5ACF23C0-EE6B-4116-9944-E82C04215E4E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27" creationId="{AF429C03-194F-452F-812A-8BA70E69956F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28" creationId="{168DBDBB-77C6-4359-A167-D5837E4E0425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29" creationId="{A819FCCA-C270-4395-B0D9-8B035A29F781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30" creationId="{6680F7A4-CAC4-4943-B114-1E17A6E38FDC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31" creationId="{88200352-007A-4B3D-B3F5-E21472AA2324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32" creationId="{7726BC61-7B7F-457F-8874-E93F94A034FE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33" creationId="{A355AE71-0402-4DAA-B9A1-57C7D39887C5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34" creationId="{1196B49A-D8FC-46D1-AFE7-9F9357DCAC5F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35" creationId="{C75F79CD-EA3D-48E0-B3C8-4E43BF0E6258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36" creationId="{F3ADCD27-4EEF-46A3-AC60-3439B02F31FA}"/>
          </ac:spMkLst>
        </pc:spChg>
        <pc:spChg chg="del mod ord topLvl">
          <ac:chgData name="박 종주" userId="ee80f6e723cc3280" providerId="LiveId" clId="{7E105C1E-7F42-478E-A2DD-207BC0BAF171}" dt="2020-05-14T08:38:41.325" v="28383" actId="478"/>
          <ac:spMkLst>
            <pc:docMk/>
            <pc:sldMk cId="3215915262" sldId="760"/>
            <ac:spMk id="37" creationId="{86BAFE85-4566-4EC8-B79F-15C1829057E7}"/>
          </ac:spMkLst>
        </pc:spChg>
        <pc:spChg chg="add mod">
          <ac:chgData name="박 종주" userId="ee80f6e723cc3280" providerId="LiveId" clId="{7E105C1E-7F42-478E-A2DD-207BC0BAF171}" dt="2020-05-14T08:46:23.446" v="28672" actId="165"/>
          <ac:spMkLst>
            <pc:docMk/>
            <pc:sldMk cId="3215915262" sldId="760"/>
            <ac:spMk id="39" creationId="{A8EBCA3B-8853-47C5-A25D-2B7E7CB9200C}"/>
          </ac:spMkLst>
        </pc:spChg>
        <pc:spChg chg="add mod">
          <ac:chgData name="박 종주" userId="ee80f6e723cc3280" providerId="LiveId" clId="{7E105C1E-7F42-478E-A2DD-207BC0BAF171}" dt="2020-05-14T08:46:23.446" v="28672" actId="165"/>
          <ac:spMkLst>
            <pc:docMk/>
            <pc:sldMk cId="3215915262" sldId="760"/>
            <ac:spMk id="40" creationId="{A88D8AE2-A00C-46E4-9348-BB9DCAC9CD78}"/>
          </ac:spMkLst>
        </pc:spChg>
        <pc:spChg chg="add mod topLvl">
          <ac:chgData name="박 종주" userId="ee80f6e723cc3280" providerId="LiveId" clId="{7E105C1E-7F42-478E-A2DD-207BC0BAF171}" dt="2020-05-14T08:47:22.587" v="28721" actId="1037"/>
          <ac:spMkLst>
            <pc:docMk/>
            <pc:sldMk cId="3215915262" sldId="760"/>
            <ac:spMk id="45" creationId="{5D4C81DD-E19A-430C-A715-21E9A64A3AF5}"/>
          </ac:spMkLst>
        </pc:spChg>
        <pc:spChg chg="add mod">
          <ac:chgData name="박 종주" userId="ee80f6e723cc3280" providerId="LiveId" clId="{7E105C1E-7F42-478E-A2DD-207BC0BAF171}" dt="2020-05-14T09:12:49.181" v="29929" actId="1076"/>
          <ac:spMkLst>
            <pc:docMk/>
            <pc:sldMk cId="3215915262" sldId="760"/>
            <ac:spMk id="47" creationId="{2FA7743A-8646-47B2-9007-3F19D598A6B6}"/>
          </ac:spMkLst>
        </pc:spChg>
        <pc:spChg chg="add mod">
          <ac:chgData name="박 종주" userId="ee80f6e723cc3280" providerId="LiveId" clId="{7E105C1E-7F42-478E-A2DD-207BC0BAF171}" dt="2020-05-14T09:09:52.243" v="29712" actId="14100"/>
          <ac:spMkLst>
            <pc:docMk/>
            <pc:sldMk cId="3215915262" sldId="760"/>
            <ac:spMk id="48" creationId="{5CD28F57-B8BC-4C6E-AB05-052822D8E412}"/>
          </ac:spMkLst>
        </pc:spChg>
        <pc:spChg chg="add mod">
          <ac:chgData name="박 종주" userId="ee80f6e723cc3280" providerId="LiveId" clId="{7E105C1E-7F42-478E-A2DD-207BC0BAF171}" dt="2020-05-14T09:10:22.120" v="29723" actId="14100"/>
          <ac:spMkLst>
            <pc:docMk/>
            <pc:sldMk cId="3215915262" sldId="760"/>
            <ac:spMk id="49" creationId="{35C29702-F6BD-443D-A2E1-7AFA8C9911FF}"/>
          </ac:spMkLst>
        </pc:spChg>
        <pc:grpChg chg="add del mod ord">
          <ac:chgData name="박 종주" userId="ee80f6e723cc3280" providerId="LiveId" clId="{7E105C1E-7F42-478E-A2DD-207BC0BAF171}" dt="2020-05-14T08:35:54.092" v="28147" actId="165"/>
          <ac:grpSpMkLst>
            <pc:docMk/>
            <pc:sldMk cId="3215915262" sldId="760"/>
            <ac:grpSpMk id="7" creationId="{287A1580-646E-4255-98DF-381FF9F63820}"/>
          </ac:grpSpMkLst>
        </pc:grpChg>
        <pc:grpChg chg="add mod">
          <ac:chgData name="박 종주" userId="ee80f6e723cc3280" providerId="LiveId" clId="{7E105C1E-7F42-478E-A2DD-207BC0BAF171}" dt="2020-05-14T08:46:23.446" v="28672" actId="165"/>
          <ac:grpSpMkLst>
            <pc:docMk/>
            <pc:sldMk cId="3215915262" sldId="760"/>
            <ac:grpSpMk id="38" creationId="{FA6BA6E1-126B-49B1-88BB-E1D9756DA860}"/>
          </ac:grpSpMkLst>
        </pc:grpChg>
        <pc:grpChg chg="add mod">
          <ac:chgData name="박 종주" userId="ee80f6e723cc3280" providerId="LiveId" clId="{7E105C1E-7F42-478E-A2DD-207BC0BAF171}" dt="2020-05-14T08:46:23.446" v="28672" actId="165"/>
          <ac:grpSpMkLst>
            <pc:docMk/>
            <pc:sldMk cId="3215915262" sldId="760"/>
            <ac:grpSpMk id="43" creationId="{2D085662-11A4-4C1C-A181-3C5497FCB96E}"/>
          </ac:grpSpMkLst>
        </pc:grpChg>
        <pc:grpChg chg="add mod topLvl">
          <ac:chgData name="박 종주" userId="ee80f6e723cc3280" providerId="LiveId" clId="{7E105C1E-7F42-478E-A2DD-207BC0BAF171}" dt="2020-05-14T09:09:42.944" v="29710" actId="1076"/>
          <ac:grpSpMkLst>
            <pc:docMk/>
            <pc:sldMk cId="3215915262" sldId="760"/>
            <ac:grpSpMk id="44" creationId="{DF923D55-622A-4836-B31A-2A849E1C70E5}"/>
          </ac:grpSpMkLst>
        </pc:grpChg>
        <pc:grpChg chg="add del mod">
          <ac:chgData name="박 종주" userId="ee80f6e723cc3280" providerId="LiveId" clId="{7E105C1E-7F42-478E-A2DD-207BC0BAF171}" dt="2020-05-14T08:46:23.446" v="28672" actId="165"/>
          <ac:grpSpMkLst>
            <pc:docMk/>
            <pc:sldMk cId="3215915262" sldId="760"/>
            <ac:grpSpMk id="46" creationId="{AC58B35E-7B77-495F-A4EB-3F55730E607B}"/>
          </ac:grpSpMkLst>
        </pc:grpChg>
        <pc:graphicFrameChg chg="add mod modGraphic">
          <ac:chgData name="박 종주" userId="ee80f6e723cc3280" providerId="LiveId" clId="{7E105C1E-7F42-478E-A2DD-207BC0BAF171}" dt="2020-05-14T09:12:53.746" v="29930" actId="6549"/>
          <ac:graphicFrameMkLst>
            <pc:docMk/>
            <pc:sldMk cId="3215915262" sldId="760"/>
            <ac:graphicFrameMk id="6" creationId="{867594C2-A803-4BA8-B594-7A9EC56C8DE6}"/>
          </ac:graphicFrameMkLst>
        </pc:graphicFrameChg>
        <pc:picChg chg="add mod ord modCrop">
          <ac:chgData name="박 종주" userId="ee80f6e723cc3280" providerId="LiveId" clId="{7E105C1E-7F42-478E-A2DD-207BC0BAF171}" dt="2020-05-14T08:46:23.446" v="28672" actId="165"/>
          <ac:picMkLst>
            <pc:docMk/>
            <pc:sldMk cId="3215915262" sldId="760"/>
            <ac:picMk id="4" creationId="{E86717AD-A323-4167-AE14-803524A18E4C}"/>
          </ac:picMkLst>
        </pc:picChg>
        <pc:picChg chg="add mod modCrop">
          <ac:chgData name="박 종주" userId="ee80f6e723cc3280" providerId="LiveId" clId="{7E105C1E-7F42-478E-A2DD-207BC0BAF171}" dt="2020-05-14T08:46:23.446" v="28672" actId="165"/>
          <ac:picMkLst>
            <pc:docMk/>
            <pc:sldMk cId="3215915262" sldId="760"/>
            <ac:picMk id="5" creationId="{0BF54D2A-6283-4AE6-A544-DE0C99040932}"/>
          </ac:picMkLst>
        </pc:picChg>
        <pc:picChg chg="add mod">
          <ac:chgData name="박 종주" userId="ee80f6e723cc3280" providerId="LiveId" clId="{7E105C1E-7F42-478E-A2DD-207BC0BAF171}" dt="2020-05-14T08:46:23.446" v="28672" actId="165"/>
          <ac:picMkLst>
            <pc:docMk/>
            <pc:sldMk cId="3215915262" sldId="760"/>
            <ac:picMk id="41" creationId="{F43235CC-7BF8-4EFF-BBB8-78BEC6F9471C}"/>
          </ac:picMkLst>
        </pc:picChg>
        <pc:picChg chg="add mod modCrop">
          <ac:chgData name="박 종주" userId="ee80f6e723cc3280" providerId="LiveId" clId="{7E105C1E-7F42-478E-A2DD-207BC0BAF171}" dt="2020-05-14T08:46:23.446" v="28672" actId="165"/>
          <ac:picMkLst>
            <pc:docMk/>
            <pc:sldMk cId="3215915262" sldId="760"/>
            <ac:picMk id="42" creationId="{BD9BD57B-BE36-41C7-ADE5-091442C180FA}"/>
          </ac:picMkLst>
        </pc:picChg>
      </pc:sldChg>
      <pc:sldChg chg="addSp delSp modSp add mod">
        <pc:chgData name="박 종주" userId="ee80f6e723cc3280" providerId="LiveId" clId="{7E105C1E-7F42-478E-A2DD-207BC0BAF171}" dt="2020-05-15T01:06:20.519" v="32452" actId="408"/>
        <pc:sldMkLst>
          <pc:docMk/>
          <pc:sldMk cId="3572353408" sldId="761"/>
        </pc:sldMkLst>
        <pc:spChg chg="del">
          <ac:chgData name="박 종주" userId="ee80f6e723cc3280" providerId="LiveId" clId="{7E105C1E-7F42-478E-A2DD-207BC0BAF171}" dt="2020-05-15T01:04:10.993" v="32413" actId="478"/>
          <ac:spMkLst>
            <pc:docMk/>
            <pc:sldMk cId="3572353408" sldId="761"/>
            <ac:spMk id="25" creationId="{C154AEC2-830B-4D89-AD14-0139FECC02B5}"/>
          </ac:spMkLst>
        </pc:spChg>
        <pc:spChg chg="del">
          <ac:chgData name="박 종주" userId="ee80f6e723cc3280" providerId="LiveId" clId="{7E105C1E-7F42-478E-A2DD-207BC0BAF171}" dt="2020-05-15T01:04:10.993" v="32413" actId="478"/>
          <ac:spMkLst>
            <pc:docMk/>
            <pc:sldMk cId="3572353408" sldId="761"/>
            <ac:spMk id="32" creationId="{E1F3894C-CF4C-4284-9DCF-01D73926A925}"/>
          </ac:spMkLst>
        </pc:spChg>
        <pc:spChg chg="del">
          <ac:chgData name="박 종주" userId="ee80f6e723cc3280" providerId="LiveId" clId="{7E105C1E-7F42-478E-A2DD-207BC0BAF171}" dt="2020-05-15T01:04:10.993" v="32413" actId="478"/>
          <ac:spMkLst>
            <pc:docMk/>
            <pc:sldMk cId="3572353408" sldId="761"/>
            <ac:spMk id="55" creationId="{64458DFC-0955-4BC3-9E00-B0840BD3EF6D}"/>
          </ac:spMkLst>
        </pc:spChg>
        <pc:grpChg chg="del">
          <ac:chgData name="박 종주" userId="ee80f6e723cc3280" providerId="LiveId" clId="{7E105C1E-7F42-478E-A2DD-207BC0BAF171}" dt="2020-05-15T01:04:10.993" v="32413" actId="478"/>
          <ac:grpSpMkLst>
            <pc:docMk/>
            <pc:sldMk cId="3572353408" sldId="761"/>
            <ac:grpSpMk id="3" creationId="{ED8ED594-88DC-4E4A-852B-BE6BA794BA46}"/>
          </ac:grpSpMkLst>
        </pc:grpChg>
        <pc:grpChg chg="del">
          <ac:chgData name="박 종주" userId="ee80f6e723cc3280" providerId="LiveId" clId="{7E105C1E-7F42-478E-A2DD-207BC0BAF171}" dt="2020-05-15T01:04:10.993" v="32413" actId="478"/>
          <ac:grpSpMkLst>
            <pc:docMk/>
            <pc:sldMk cId="3572353408" sldId="761"/>
            <ac:grpSpMk id="5" creationId="{7516FBC9-8D40-417D-AB86-E714700C3EF1}"/>
          </ac:grpSpMkLst>
        </pc:grpChg>
        <pc:grpChg chg="del">
          <ac:chgData name="박 종주" userId="ee80f6e723cc3280" providerId="LiveId" clId="{7E105C1E-7F42-478E-A2DD-207BC0BAF171}" dt="2020-05-15T01:04:10.993" v="32413" actId="478"/>
          <ac:grpSpMkLst>
            <pc:docMk/>
            <pc:sldMk cId="3572353408" sldId="761"/>
            <ac:grpSpMk id="24" creationId="{7D24D25D-9796-45BE-9A4A-16627319988E}"/>
          </ac:grpSpMkLst>
        </pc:grpChg>
        <pc:grpChg chg="del">
          <ac:chgData name="박 종주" userId="ee80f6e723cc3280" providerId="LiveId" clId="{7E105C1E-7F42-478E-A2DD-207BC0BAF171}" dt="2020-05-15T01:04:10.993" v="32413" actId="478"/>
          <ac:grpSpMkLst>
            <pc:docMk/>
            <pc:sldMk cId="3572353408" sldId="761"/>
            <ac:grpSpMk id="27" creationId="{00A79CE4-C4C0-4262-88C8-46085B83047E}"/>
          </ac:grpSpMkLst>
        </pc:grpChg>
        <pc:grpChg chg="del">
          <ac:chgData name="박 종주" userId="ee80f6e723cc3280" providerId="LiveId" clId="{7E105C1E-7F42-478E-A2DD-207BC0BAF171}" dt="2020-05-15T01:04:10.993" v="32413" actId="478"/>
          <ac:grpSpMkLst>
            <pc:docMk/>
            <pc:sldMk cId="3572353408" sldId="761"/>
            <ac:grpSpMk id="33" creationId="{8DF77DA5-B1E2-4E8F-8F2C-A8C9505729AE}"/>
          </ac:grpSpMkLst>
        </pc:grpChg>
        <pc:grpChg chg="del">
          <ac:chgData name="박 종주" userId="ee80f6e723cc3280" providerId="LiveId" clId="{7E105C1E-7F42-478E-A2DD-207BC0BAF171}" dt="2020-05-15T01:04:10.993" v="32413" actId="478"/>
          <ac:grpSpMkLst>
            <pc:docMk/>
            <pc:sldMk cId="3572353408" sldId="761"/>
            <ac:grpSpMk id="69" creationId="{7FE22FAA-9AE8-48B7-BC05-2EBC09BB9E09}"/>
          </ac:grpSpMkLst>
        </pc:grpChg>
        <pc:picChg chg="add mod">
          <ac:chgData name="박 종주" userId="ee80f6e723cc3280" providerId="LiveId" clId="{7E105C1E-7F42-478E-A2DD-207BC0BAF171}" dt="2020-05-15T01:05:38.820" v="32444" actId="408"/>
          <ac:picMkLst>
            <pc:docMk/>
            <pc:sldMk cId="3572353408" sldId="761"/>
            <ac:picMk id="59" creationId="{FC7F351B-F0CB-44CD-B64F-E980A09EC48F}"/>
          </ac:picMkLst>
        </pc:picChg>
        <pc:picChg chg="del">
          <ac:chgData name="박 종주" userId="ee80f6e723cc3280" providerId="LiveId" clId="{7E105C1E-7F42-478E-A2DD-207BC0BAF171}" dt="2020-05-15T01:04:10.993" v="32413" actId="478"/>
          <ac:picMkLst>
            <pc:docMk/>
            <pc:sldMk cId="3572353408" sldId="761"/>
            <ac:picMk id="63" creationId="{CDB8E4DD-F44F-4809-92E9-F0F27C57BAF0}"/>
          </ac:picMkLst>
        </pc:picChg>
        <pc:picChg chg="add mod">
          <ac:chgData name="박 종주" userId="ee80f6e723cc3280" providerId="LiveId" clId="{7E105C1E-7F42-478E-A2DD-207BC0BAF171}" dt="2020-05-15T01:06:02.876" v="32450" actId="1076"/>
          <ac:picMkLst>
            <pc:docMk/>
            <pc:sldMk cId="3572353408" sldId="761"/>
            <ac:picMk id="2050" creationId="{5AABB9FF-E1CF-493D-9A56-BC9BABFA4D14}"/>
          </ac:picMkLst>
        </pc:picChg>
        <pc:picChg chg="add mod">
          <ac:chgData name="박 종주" userId="ee80f6e723cc3280" providerId="LiveId" clId="{7E105C1E-7F42-478E-A2DD-207BC0BAF171}" dt="2020-05-15T01:05:38.820" v="32444" actId="408"/>
          <ac:picMkLst>
            <pc:docMk/>
            <pc:sldMk cId="3572353408" sldId="761"/>
            <ac:picMk id="2052" creationId="{32F1B049-2E40-4D73-9C29-AAEC23991CBB}"/>
          </ac:picMkLst>
        </pc:picChg>
        <pc:picChg chg="add mod">
          <ac:chgData name="박 종주" userId="ee80f6e723cc3280" providerId="LiveId" clId="{7E105C1E-7F42-478E-A2DD-207BC0BAF171}" dt="2020-05-15T01:06:20.519" v="32452" actId="408"/>
          <ac:picMkLst>
            <pc:docMk/>
            <pc:sldMk cId="3572353408" sldId="761"/>
            <ac:picMk id="2054" creationId="{33CB4AC1-ED29-4397-BA9D-6309B92E8F41}"/>
          </ac:picMkLst>
        </pc:picChg>
        <pc:picChg chg="add mod">
          <ac:chgData name="박 종주" userId="ee80f6e723cc3280" providerId="LiveId" clId="{7E105C1E-7F42-478E-A2DD-207BC0BAF171}" dt="2020-05-15T01:06:20.519" v="32452" actId="408"/>
          <ac:picMkLst>
            <pc:docMk/>
            <pc:sldMk cId="3572353408" sldId="761"/>
            <ac:picMk id="2056" creationId="{C3C25B26-90C5-4AF3-9B75-18F4D6A233CA}"/>
          </ac:picMkLst>
        </pc:picChg>
        <pc:picChg chg="add mod">
          <ac:chgData name="박 종주" userId="ee80f6e723cc3280" providerId="LiveId" clId="{7E105C1E-7F42-478E-A2DD-207BC0BAF171}" dt="2020-05-15T01:06:20.519" v="32452" actId="408"/>
          <ac:picMkLst>
            <pc:docMk/>
            <pc:sldMk cId="3572353408" sldId="761"/>
            <ac:picMk id="2058" creationId="{E40241B6-B0CD-457B-9AAE-2A6AF233D2C4}"/>
          </ac:picMkLst>
        </pc:picChg>
        <pc:picChg chg="add mod">
          <ac:chgData name="박 종주" userId="ee80f6e723cc3280" providerId="LiveId" clId="{7E105C1E-7F42-478E-A2DD-207BC0BAF171}" dt="2020-05-15T01:06:14.325" v="32451" actId="553"/>
          <ac:picMkLst>
            <pc:docMk/>
            <pc:sldMk cId="3572353408" sldId="761"/>
            <ac:picMk id="2060" creationId="{B214AC44-75CE-46C8-A608-023AB1940F77}"/>
          </ac:picMkLst>
        </pc:picChg>
        <pc:picChg chg="add mod">
          <ac:chgData name="박 종주" userId="ee80f6e723cc3280" providerId="LiveId" clId="{7E105C1E-7F42-478E-A2DD-207BC0BAF171}" dt="2020-05-15T01:06:20.519" v="32452" actId="408"/>
          <ac:picMkLst>
            <pc:docMk/>
            <pc:sldMk cId="3572353408" sldId="761"/>
            <ac:picMk id="2062" creationId="{F3450C58-6D21-4B1D-B83D-0459FB429844}"/>
          </ac:picMkLst>
        </pc:picChg>
      </pc:sldChg>
      <pc:sldChg chg="addSp delSp modSp new del mod">
        <pc:chgData name="박 종주" userId="ee80f6e723cc3280" providerId="LiveId" clId="{7E105C1E-7F42-478E-A2DD-207BC0BAF171}" dt="2020-05-15T01:57:43.892" v="32545" actId="47"/>
        <pc:sldMkLst>
          <pc:docMk/>
          <pc:sldMk cId="1795216157" sldId="762"/>
        </pc:sldMkLst>
        <pc:spChg chg="del">
          <ac:chgData name="박 종주" userId="ee80f6e723cc3280" providerId="LiveId" clId="{7E105C1E-7F42-478E-A2DD-207BC0BAF171}" dt="2020-05-15T01:21:44.859" v="32454" actId="478"/>
          <ac:spMkLst>
            <pc:docMk/>
            <pc:sldMk cId="1795216157" sldId="762"/>
            <ac:spMk id="3" creationId="{AE437BDC-66DF-4E33-B95B-B14F11529101}"/>
          </ac:spMkLst>
        </pc:spChg>
        <pc:picChg chg="add mod">
          <ac:chgData name="박 종주" userId="ee80f6e723cc3280" providerId="LiveId" clId="{7E105C1E-7F42-478E-A2DD-207BC0BAF171}" dt="2020-05-15T01:22:07.658" v="32458" actId="1076"/>
          <ac:picMkLst>
            <pc:docMk/>
            <pc:sldMk cId="1795216157" sldId="762"/>
            <ac:picMk id="3074" creationId="{16CBBD71-2CAD-4F84-AF6D-983AE9C43049}"/>
          </ac:picMkLst>
        </pc:picChg>
      </pc:sldChg>
      <pc:sldChg chg="modSp add mod ord">
        <pc:chgData name="박 종주" userId="ee80f6e723cc3280" providerId="LiveId" clId="{7E105C1E-7F42-478E-A2DD-207BC0BAF171}" dt="2020-05-22T05:29:57.273" v="33654"/>
        <pc:sldMkLst>
          <pc:docMk/>
          <pc:sldMk cId="4179779457" sldId="762"/>
        </pc:sldMkLst>
        <pc:spChg chg="mod">
          <ac:chgData name="박 종주" userId="ee80f6e723cc3280" providerId="LiveId" clId="{7E105C1E-7F42-478E-A2DD-207BC0BAF171}" dt="2020-05-22T05:29:57.273" v="33654"/>
          <ac:spMkLst>
            <pc:docMk/>
            <pc:sldMk cId="4179779457" sldId="762"/>
            <ac:spMk id="5" creationId="{98BB9F06-13EC-4B30-8460-B39C33DDB7B3}"/>
          </ac:spMkLst>
        </pc:spChg>
        <pc:spChg chg="mod">
          <ac:chgData name="박 종주" userId="ee80f6e723cc3280" providerId="LiveId" clId="{7E105C1E-7F42-478E-A2DD-207BC0BAF171}" dt="2020-05-22T05:29:52.981" v="33644"/>
          <ac:spMkLst>
            <pc:docMk/>
            <pc:sldMk cId="4179779457" sldId="762"/>
            <ac:spMk id="25" creationId="{C6839DCF-1EB1-FD44-87FB-5BEDC52EAF87}"/>
          </ac:spMkLst>
        </pc:spChg>
      </pc:sldChg>
      <pc:sldChg chg="addSp delSp modSp new del mod">
        <pc:chgData name="박 종주" userId="ee80f6e723cc3280" providerId="LiveId" clId="{7E105C1E-7F42-478E-A2DD-207BC0BAF171}" dt="2020-05-15T01:57:43.892" v="32545" actId="47"/>
        <pc:sldMkLst>
          <pc:docMk/>
          <pc:sldMk cId="673767310" sldId="763"/>
        </pc:sldMkLst>
        <pc:spChg chg="del">
          <ac:chgData name="박 종주" userId="ee80f6e723cc3280" providerId="LiveId" clId="{7E105C1E-7F42-478E-A2DD-207BC0BAF171}" dt="2020-05-15T01:30:21.177" v="32460" actId="478"/>
          <ac:spMkLst>
            <pc:docMk/>
            <pc:sldMk cId="673767310" sldId="763"/>
            <ac:spMk id="3" creationId="{BA025B87-5CAA-4BD2-92CD-C02694454CA8}"/>
          </ac:spMkLst>
        </pc:spChg>
        <pc:picChg chg="add mod">
          <ac:chgData name="박 종주" userId="ee80f6e723cc3280" providerId="LiveId" clId="{7E105C1E-7F42-478E-A2DD-207BC0BAF171}" dt="2020-05-15T01:30:48.940" v="32467" actId="1076"/>
          <ac:picMkLst>
            <pc:docMk/>
            <pc:sldMk cId="673767310" sldId="763"/>
            <ac:picMk id="4098" creationId="{82D95B9F-E1D8-4678-A7C8-AD1571C043D9}"/>
          </ac:picMkLst>
        </pc:picChg>
      </pc:sldChg>
      <pc:sldChg chg="modSp add mod">
        <pc:chgData name="박 종주" userId="ee80f6e723cc3280" providerId="LiveId" clId="{7E105C1E-7F42-478E-A2DD-207BC0BAF171}" dt="2020-05-22T05:30:34.383" v="33709"/>
        <pc:sldMkLst>
          <pc:docMk/>
          <pc:sldMk cId="3977557472" sldId="763"/>
        </pc:sldMkLst>
        <pc:spChg chg="mod">
          <ac:chgData name="박 종주" userId="ee80f6e723cc3280" providerId="LiveId" clId="{7E105C1E-7F42-478E-A2DD-207BC0BAF171}" dt="2020-05-22T05:30:34.383" v="33709"/>
          <ac:spMkLst>
            <pc:docMk/>
            <pc:sldMk cId="3977557472" sldId="763"/>
            <ac:spMk id="3" creationId="{5D9E103A-793F-4494-8F6E-4599F750035F}"/>
          </ac:spMkLst>
        </pc:spChg>
      </pc:sldChg>
      <pc:sldChg chg="addSp delSp modSp new del mod">
        <pc:chgData name="박 종주" userId="ee80f6e723cc3280" providerId="LiveId" clId="{7E105C1E-7F42-478E-A2DD-207BC0BAF171}" dt="2020-05-15T01:57:43.892" v="32545" actId="47"/>
        <pc:sldMkLst>
          <pc:docMk/>
          <pc:sldMk cId="791016602" sldId="764"/>
        </pc:sldMkLst>
        <pc:spChg chg="del">
          <ac:chgData name="박 종주" userId="ee80f6e723cc3280" providerId="LiveId" clId="{7E105C1E-7F42-478E-A2DD-207BC0BAF171}" dt="2020-05-15T01:31:46.738" v="32469" actId="478"/>
          <ac:spMkLst>
            <pc:docMk/>
            <pc:sldMk cId="791016602" sldId="764"/>
            <ac:spMk id="3" creationId="{AAFF394E-159A-4700-8A6D-764C4E22405C}"/>
          </ac:spMkLst>
        </pc:spChg>
        <pc:picChg chg="add mod">
          <ac:chgData name="박 종주" userId="ee80f6e723cc3280" providerId="LiveId" clId="{7E105C1E-7F42-478E-A2DD-207BC0BAF171}" dt="2020-05-15T01:32:03.244" v="32474" actId="14100"/>
          <ac:picMkLst>
            <pc:docMk/>
            <pc:sldMk cId="791016602" sldId="764"/>
            <ac:picMk id="5122" creationId="{668BA3A5-0E2A-4621-8957-68A4A314BAC9}"/>
          </ac:picMkLst>
        </pc:picChg>
      </pc:sldChg>
      <pc:sldChg chg="add">
        <pc:chgData name="박 종주" userId="ee80f6e723cc3280" providerId="LiveId" clId="{7E105C1E-7F42-478E-A2DD-207BC0BAF171}" dt="2020-05-22T06:12:35.871" v="33777"/>
        <pc:sldMkLst>
          <pc:docMk/>
          <pc:sldMk cId="3641462332" sldId="764"/>
        </pc:sldMkLst>
      </pc:sldChg>
      <pc:sldChg chg="addSp delSp modSp new del mod">
        <pc:chgData name="박 종주" userId="ee80f6e723cc3280" providerId="LiveId" clId="{7E105C1E-7F42-478E-A2DD-207BC0BAF171}" dt="2020-05-15T01:57:43.892" v="32545" actId="47"/>
        <pc:sldMkLst>
          <pc:docMk/>
          <pc:sldMk cId="813331954" sldId="765"/>
        </pc:sldMkLst>
        <pc:spChg chg="del">
          <ac:chgData name="박 종주" userId="ee80f6e723cc3280" providerId="LiveId" clId="{7E105C1E-7F42-478E-A2DD-207BC0BAF171}" dt="2020-05-15T01:33:39.830" v="32477" actId="478"/>
          <ac:spMkLst>
            <pc:docMk/>
            <pc:sldMk cId="813331954" sldId="765"/>
            <ac:spMk id="3" creationId="{C96C90B1-B0A3-4AC3-922C-4F9006D70D8A}"/>
          </ac:spMkLst>
        </pc:spChg>
        <pc:picChg chg="add mod">
          <ac:chgData name="박 종주" userId="ee80f6e723cc3280" providerId="LiveId" clId="{7E105C1E-7F42-478E-A2DD-207BC0BAF171}" dt="2020-05-15T01:34:01.121" v="32485" actId="14100"/>
          <ac:picMkLst>
            <pc:docMk/>
            <pc:sldMk cId="813331954" sldId="765"/>
            <ac:picMk id="6146" creationId="{6B061927-C4EE-4058-A998-49759207C91D}"/>
          </ac:picMkLst>
        </pc:picChg>
        <pc:picChg chg="add mod">
          <ac:chgData name="박 종주" userId="ee80f6e723cc3280" providerId="LiveId" clId="{7E105C1E-7F42-478E-A2DD-207BC0BAF171}" dt="2020-05-15T01:34:09.882" v="32489" actId="1076"/>
          <ac:picMkLst>
            <pc:docMk/>
            <pc:sldMk cId="813331954" sldId="765"/>
            <ac:picMk id="6148" creationId="{C950E6DF-AE1B-40EC-83FF-7C9FC8A97F97}"/>
          </ac:picMkLst>
        </pc:picChg>
      </pc:sldChg>
      <pc:sldChg chg="addSp delSp modSp new del mod">
        <pc:chgData name="박 종주" userId="ee80f6e723cc3280" providerId="LiveId" clId="{7E105C1E-7F42-478E-A2DD-207BC0BAF171}" dt="2020-06-02T05:04:30.992" v="34249" actId="47"/>
        <pc:sldMkLst>
          <pc:docMk/>
          <pc:sldMk cId="2047198219" sldId="765"/>
        </pc:sldMkLst>
        <pc:spChg chg="mod">
          <ac:chgData name="박 종주" userId="ee80f6e723cc3280" providerId="LiveId" clId="{7E105C1E-7F42-478E-A2DD-207BC0BAF171}" dt="2020-05-28T05:55:27.571" v="33909" actId="20577"/>
          <ac:spMkLst>
            <pc:docMk/>
            <pc:sldMk cId="2047198219" sldId="765"/>
            <ac:spMk id="2" creationId="{944A4BF3-C1A1-4823-9C64-316A9DBA84EB}"/>
          </ac:spMkLst>
        </pc:spChg>
        <pc:spChg chg="del">
          <ac:chgData name="박 종주" userId="ee80f6e723cc3280" providerId="LiveId" clId="{7E105C1E-7F42-478E-A2DD-207BC0BAF171}" dt="2020-05-22T06:12:57.331" v="33798" actId="478"/>
          <ac:spMkLst>
            <pc:docMk/>
            <pc:sldMk cId="2047198219" sldId="765"/>
            <ac:spMk id="3" creationId="{5C4776E7-D0E9-4C66-BBD5-2566A2E61CB6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8" creationId="{90D6CDB6-F45D-4CFA-A838-4DC5800116E7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9" creationId="{BCC4D36C-7527-48B2-BD34-7841A02BAAE0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10" creationId="{5C743FE4-8E3B-4A82-85CF-838E842A5B30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11" creationId="{A5A67B2B-2817-4586-B8D1-26567DC885D8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12" creationId="{1874D38F-B1A9-4429-AEB3-139096CB3D99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13" creationId="{1D53C4F7-9C0E-406D-9873-A3506759346F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14" creationId="{811EEF2A-A25A-44A9-AF57-4491B1EF200E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15" creationId="{BC2424F7-8EC3-4457-8BB9-94A891FBABA6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16" creationId="{C381432A-ED27-4891-9E73-990C300C66B6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17" creationId="{38426B2D-F3E9-46D5-973B-CE2D2FA038BB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18" creationId="{25D12B33-6B44-43E5-9888-15E91E3ADE43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19" creationId="{EE5607AB-654D-4BD9-A3E6-32FFBA1AE32E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20" creationId="{D4B47353-C0B1-4E35-8A6C-20409B7037D5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21" creationId="{09619A05-AFD1-481F-87ED-D2908A5641F4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22" creationId="{1194BCDD-AE8D-438C-8DB5-B22D6629B446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23" creationId="{5A2FED90-10C3-4F49-B7E8-1A112799AF82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24" creationId="{B014CA6B-2713-4CBE-A240-E7ADD8CDA5D6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25" creationId="{B38F3D65-E8CF-4B6C-9B1B-BCD1F454A7A1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26" creationId="{3ED9C981-C1D6-45F1-B910-1F5446C47B67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27" creationId="{61FCB45D-9523-4D68-8E18-124D6B459D76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28" creationId="{FF46A8EF-28F9-48B2-8495-AF7BDEEE735A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29" creationId="{6693C25E-7B6E-4EDF-A217-1ADB5EA2CC0F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30" creationId="{FB2D32EC-1163-4677-9378-2DF6BEC26896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31" creationId="{2B784291-A445-4B70-9992-A508D2D51603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32" creationId="{FEC33676-7386-4E24-BA74-CC52EAD652AF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33" creationId="{C5BBFDF8-D7E6-4041-B03B-C28C8FE4589C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34" creationId="{E76E67C7-79BC-4549-B39E-7F46FAEC4C26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35" creationId="{EBAAAD2D-428C-4B19-A126-14A40F311A6D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36" creationId="{2129CB3B-14DF-46E4-9915-AC9056E0255D}"/>
          </ac:spMkLst>
        </pc:spChg>
        <pc:spChg chg="mod">
          <ac:chgData name="박 종주" userId="ee80f6e723cc3280" providerId="LiveId" clId="{7E105C1E-7F42-478E-A2DD-207BC0BAF171}" dt="2020-05-22T06:16:06.496" v="33815"/>
          <ac:spMkLst>
            <pc:docMk/>
            <pc:sldMk cId="2047198219" sldId="765"/>
            <ac:spMk id="37" creationId="{ECC82110-3F97-4295-954A-318CA183D65A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46" creationId="{DC951C42-5915-466A-BC3A-C944B317AE09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47" creationId="{64EB69FF-52ED-4270-BB86-0BAEFA885FA8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48" creationId="{A25EFF1E-6810-4087-A105-F9678B226DB8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49" creationId="{A9F490D5-9BBA-4590-BACE-EBB45EFB4903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50" creationId="{A2A0B5C9-2F77-405C-B551-0BB7AB4EAC24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51" creationId="{8FD6D526-4A6E-4C86-8234-246789C84605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52" creationId="{10686673-8D93-4CEA-B64A-8D3C9080CC26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53" creationId="{21CCC2DE-2BCF-47A3-BA57-0558D1C916DE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54" creationId="{45DAB493-FBF6-4048-B96E-B7F8143C42B9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55" creationId="{CEE1D3AF-CA8A-4E5D-BA7D-4573698F3A4E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56" creationId="{BF1A8D34-1097-45D2-B75A-E06FC25D14BF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57" creationId="{F13CF1B1-3C0C-4E70-92F9-3314498C532C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58" creationId="{BC5D89C1-FCF6-43B2-B293-CD6617D48820}"/>
          </ac:spMkLst>
        </pc:spChg>
        <pc:spChg chg="mod">
          <ac:chgData name="박 종주" userId="ee80f6e723cc3280" providerId="LiveId" clId="{7E105C1E-7F42-478E-A2DD-207BC0BAF171}" dt="2020-05-28T05:55:08.834" v="33894"/>
          <ac:spMkLst>
            <pc:docMk/>
            <pc:sldMk cId="2047198219" sldId="765"/>
            <ac:spMk id="59" creationId="{9865805D-F737-4617-BC6F-1FC23A0C2AC3}"/>
          </ac:spMkLst>
        </pc:spChg>
        <pc:grpChg chg="add del mod">
          <ac:chgData name="박 종주" userId="ee80f6e723cc3280" providerId="LiveId" clId="{7E105C1E-7F42-478E-A2DD-207BC0BAF171}" dt="2020-05-28T05:57:16.651" v="33941" actId="478"/>
          <ac:grpSpMkLst>
            <pc:docMk/>
            <pc:sldMk cId="2047198219" sldId="765"/>
            <ac:grpSpMk id="7" creationId="{FB090A77-AF0D-4103-AEA0-70D7E0D9B9D8}"/>
          </ac:grpSpMkLst>
        </pc:grpChg>
        <pc:grpChg chg="add mod">
          <ac:chgData name="박 종주" userId="ee80f6e723cc3280" providerId="LiveId" clId="{7E105C1E-7F42-478E-A2DD-207BC0BAF171}" dt="2020-05-28T05:55:11.949" v="33895" actId="1076"/>
          <ac:grpSpMkLst>
            <pc:docMk/>
            <pc:sldMk cId="2047198219" sldId="765"/>
            <ac:grpSpMk id="38" creationId="{76245C41-E0B8-4628-A4A4-696ED6EEB669}"/>
          </ac:grpSpMkLst>
        </pc:grpChg>
        <pc:grpChg chg="mod">
          <ac:chgData name="박 종주" userId="ee80f6e723cc3280" providerId="LiveId" clId="{7E105C1E-7F42-478E-A2DD-207BC0BAF171}" dt="2020-05-28T05:55:08.834" v="33894"/>
          <ac:grpSpMkLst>
            <pc:docMk/>
            <pc:sldMk cId="2047198219" sldId="765"/>
            <ac:grpSpMk id="39" creationId="{B276C5DF-9EFA-49CB-8CE0-9297DE4C983F}"/>
          </ac:grpSpMkLst>
        </pc:grpChg>
        <pc:grpChg chg="mod">
          <ac:chgData name="박 종주" userId="ee80f6e723cc3280" providerId="LiveId" clId="{7E105C1E-7F42-478E-A2DD-207BC0BAF171}" dt="2020-05-28T05:55:08.834" v="33894"/>
          <ac:grpSpMkLst>
            <pc:docMk/>
            <pc:sldMk cId="2047198219" sldId="765"/>
            <ac:grpSpMk id="40" creationId="{57207C23-58BE-4BC0-91C2-54F3FFC7AB5E}"/>
          </ac:grpSpMkLst>
        </pc:grpChg>
        <pc:grpChg chg="mod">
          <ac:chgData name="박 종주" userId="ee80f6e723cc3280" providerId="LiveId" clId="{7E105C1E-7F42-478E-A2DD-207BC0BAF171}" dt="2020-05-28T05:55:08.834" v="33894"/>
          <ac:grpSpMkLst>
            <pc:docMk/>
            <pc:sldMk cId="2047198219" sldId="765"/>
            <ac:grpSpMk id="41" creationId="{68E037F3-58CD-43C3-83B4-7AEB270DE6DC}"/>
          </ac:grpSpMkLst>
        </pc:grpChg>
        <pc:grpChg chg="mod">
          <ac:chgData name="박 종주" userId="ee80f6e723cc3280" providerId="LiveId" clId="{7E105C1E-7F42-478E-A2DD-207BC0BAF171}" dt="2020-05-28T05:55:08.834" v="33894"/>
          <ac:grpSpMkLst>
            <pc:docMk/>
            <pc:sldMk cId="2047198219" sldId="765"/>
            <ac:grpSpMk id="42" creationId="{11776F4D-6EE6-438F-BC75-313E83F89110}"/>
          </ac:grpSpMkLst>
        </pc:grpChg>
        <pc:grpChg chg="mod">
          <ac:chgData name="박 종주" userId="ee80f6e723cc3280" providerId="LiveId" clId="{7E105C1E-7F42-478E-A2DD-207BC0BAF171}" dt="2020-05-28T05:55:08.834" v="33894"/>
          <ac:grpSpMkLst>
            <pc:docMk/>
            <pc:sldMk cId="2047198219" sldId="765"/>
            <ac:grpSpMk id="43" creationId="{6C33CA3F-A3B2-4306-986E-91EABF760129}"/>
          </ac:grpSpMkLst>
        </pc:grpChg>
        <pc:grpChg chg="mod">
          <ac:chgData name="박 종주" userId="ee80f6e723cc3280" providerId="LiveId" clId="{7E105C1E-7F42-478E-A2DD-207BC0BAF171}" dt="2020-05-28T05:55:08.834" v="33894"/>
          <ac:grpSpMkLst>
            <pc:docMk/>
            <pc:sldMk cId="2047198219" sldId="765"/>
            <ac:grpSpMk id="44" creationId="{70F040FD-3489-4946-9B35-80F21D28F8F2}"/>
          </ac:grpSpMkLst>
        </pc:grpChg>
        <pc:grpChg chg="mod">
          <ac:chgData name="박 종주" userId="ee80f6e723cc3280" providerId="LiveId" clId="{7E105C1E-7F42-478E-A2DD-207BC0BAF171}" dt="2020-05-28T05:55:08.834" v="33894"/>
          <ac:grpSpMkLst>
            <pc:docMk/>
            <pc:sldMk cId="2047198219" sldId="765"/>
            <ac:grpSpMk id="45" creationId="{4C3ED5DA-9FB8-4522-81C0-CFA5A8974EE6}"/>
          </ac:grpSpMkLst>
        </pc:grpChg>
        <pc:graphicFrameChg chg="add del mod">
          <ac:chgData name="박 종주" userId="ee80f6e723cc3280" providerId="LiveId" clId="{7E105C1E-7F42-478E-A2DD-207BC0BAF171}" dt="2020-05-28T05:57:52.067" v="33969" actId="478"/>
          <ac:graphicFrameMkLst>
            <pc:docMk/>
            <pc:sldMk cId="2047198219" sldId="765"/>
            <ac:graphicFrameMk id="6" creationId="{AA55136F-21C7-4237-B6BB-E7EC1F8CA4D1}"/>
          </ac:graphicFrameMkLst>
        </pc:graphicFrameChg>
        <pc:graphicFrameChg chg="add mod modGraphic">
          <ac:chgData name="박 종주" userId="ee80f6e723cc3280" providerId="LiveId" clId="{7E105C1E-7F42-478E-A2DD-207BC0BAF171}" dt="2020-05-28T05:59:59.472" v="34191" actId="6549"/>
          <ac:graphicFrameMkLst>
            <pc:docMk/>
            <pc:sldMk cId="2047198219" sldId="765"/>
            <ac:graphicFrameMk id="60" creationId="{451684E3-0406-4244-A16C-25BDF14740C3}"/>
          </ac:graphicFrameMkLst>
        </pc:graphicFrameChg>
        <pc:picChg chg="add mod modCrop">
          <ac:chgData name="박 종주" userId="ee80f6e723cc3280" providerId="LiveId" clId="{7E105C1E-7F42-478E-A2DD-207BC0BAF171}" dt="2020-05-28T05:55:08.413" v="33893" actId="1076"/>
          <ac:picMkLst>
            <pc:docMk/>
            <pc:sldMk cId="2047198219" sldId="765"/>
            <ac:picMk id="5" creationId="{ABB15D7E-36F7-4E64-994B-8FDFC82FA7AD}"/>
          </ac:picMkLst>
        </pc:picChg>
      </pc:sldChg>
      <pc:sldChg chg="addSp delSp modSp add mod ord">
        <pc:chgData name="박 종주" userId="ee80f6e723cc3280" providerId="LiveId" clId="{7E105C1E-7F42-478E-A2DD-207BC0BAF171}" dt="2020-06-02T06:50:13.763" v="35965" actId="20577"/>
        <pc:sldMkLst>
          <pc:docMk/>
          <pc:sldMk cId="2341972284" sldId="766"/>
        </pc:sldMkLst>
        <pc:spChg chg="mod">
          <ac:chgData name="박 종주" userId="ee80f6e723cc3280" providerId="LiveId" clId="{7E105C1E-7F42-478E-A2DD-207BC0BAF171}" dt="2020-06-02T05:07:43.813" v="34286" actId="20577"/>
          <ac:spMkLst>
            <pc:docMk/>
            <pc:sldMk cId="2341972284" sldId="766"/>
            <ac:spMk id="2" creationId="{944A4BF3-C1A1-4823-9C64-316A9DBA84EB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7" creationId="{38923BB3-7060-4B69-8EA0-F01E46982013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8" creationId="{A31EF5D8-0733-4847-BF60-5B53BD9E43E6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9" creationId="{3CC02D54-556F-4308-B083-0E64CD97A2DE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10" creationId="{7A2D2405-9AAF-4B6D-925B-76B92EA8928C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11" creationId="{15F0C772-DC68-43FF-A72E-F8BEB5199150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12" creationId="{ABD081DA-6ADC-45D6-A380-D12FC4CD9777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13" creationId="{D64E76F2-9D10-446E-97F7-6FBA632FE5F0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14" creationId="{D0E1BC4D-22EB-49C7-A5B7-76F2779B48C4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15" creationId="{2B8C2C91-9373-4430-AE7B-4E7DDC90B8F5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16" creationId="{99E865CD-06DA-496D-8EF8-830DD3696316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17" creationId="{1BF4C281-878C-4D22-BB9F-705B7EE5EC8A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18" creationId="{A373766B-10C9-48C4-8758-B564296E304C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19" creationId="{B0BD8706-0477-4456-B447-718FC34A73E8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20" creationId="{CA1BC169-435A-464E-A807-4C6B3F33C12A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21" creationId="{3F198A88-C7A7-47D8-9DF4-93363C5BBBF8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22" creationId="{A6453117-2CEE-4E4C-BCBC-DF7487EDF920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23" creationId="{2E49F84A-6E9F-4ECB-A3BD-69DB610FB89D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24" creationId="{A37A3BDF-5416-412E-A8EC-6B1E374AB672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25" creationId="{5DA83B2C-A770-44EF-82F8-18CB8F10B616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26" creationId="{206BA44F-6430-4060-917E-00B73FB94A88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27" creationId="{B0773370-7539-49E8-849F-E3C38E1FDE8F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28" creationId="{59E60E48-C049-4846-B546-E088DC809453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29" creationId="{4115D228-1A2A-4DD5-88DC-C01433EDA26D}"/>
          </ac:spMkLst>
        </pc:spChg>
        <pc:spChg chg="mod ord topLvl">
          <ac:chgData name="박 종주" userId="ee80f6e723cc3280" providerId="LiveId" clId="{7E105C1E-7F42-478E-A2DD-207BC0BAF171}" dt="2020-06-02T05:10:35.735" v="34399" actId="166"/>
          <ac:spMkLst>
            <pc:docMk/>
            <pc:sldMk cId="2341972284" sldId="766"/>
            <ac:spMk id="30" creationId="{53863547-190A-4F72-B889-60D4F373B38A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30" creationId="{DB0449BB-28E0-48FB-BF83-BEF762C390C5}"/>
          </ac:spMkLst>
        </pc:spChg>
        <pc:spChg chg="mod ord topLvl">
          <ac:chgData name="박 종주" userId="ee80f6e723cc3280" providerId="LiveId" clId="{7E105C1E-7F42-478E-A2DD-207BC0BAF171}" dt="2020-06-02T05:10:35.735" v="34399" actId="166"/>
          <ac:spMkLst>
            <pc:docMk/>
            <pc:sldMk cId="2341972284" sldId="766"/>
            <ac:spMk id="31" creationId="{5E6C5AF5-58FC-445C-BEF6-F08EEC3B3CDC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31" creationId="{CFA9B7A1-7D01-41BF-BADE-FC902C31AB56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32" creationId="{CC2A0AE7-5355-40D8-833B-38C7329ABED5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32" creationId="{F2A66A43-D31C-4EA6-AFF1-53981EC449C1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33" creationId="{64D2DC31-B299-428F-B742-BB11CE939DFF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33" creationId="{65F375F5-C5E8-4A4F-9F02-927065F7B4F0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34" creationId="{8BDFFC53-F39F-448F-8437-7AC5EF865849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34" creationId="{A81398F1-CB6A-4A9D-A9B1-488FECAF8807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35" creationId="{37B7D90D-5E43-48A8-AF18-93D80F8A7C2B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35" creationId="{F8351C5F-FBE5-4C5A-AFD6-0719CF17CA40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36" creationId="{18F1B691-6DF0-4F8A-A835-B44AF07D6845}"/>
          </ac:spMkLst>
        </pc:spChg>
        <pc:spChg chg="mod">
          <ac:chgData name="박 종주" userId="ee80f6e723cc3280" providerId="LiveId" clId="{7E105C1E-7F42-478E-A2DD-207BC0BAF171}" dt="2020-05-22T06:16:04.265" v="33814"/>
          <ac:spMkLst>
            <pc:docMk/>
            <pc:sldMk cId="2341972284" sldId="766"/>
            <ac:spMk id="36" creationId="{CECEA140-7202-4CAD-BC6C-5AF5A7FECCA1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45" creationId="{79999064-35DC-455A-83D4-6765D45BD0C3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46" creationId="{99631943-A0AB-4083-93CD-38980D690F27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47" creationId="{FC112A16-35D5-41BE-9ABE-AB75E91FA7A3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48" creationId="{8E8A8FD2-51A6-4A30-A3F2-619129BAAE38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49" creationId="{7CBF98C8-BE52-446F-BF18-F3C5B420EBD8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50" creationId="{3825059F-6149-4F8D-BD2E-F2FF25CFF66D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51" creationId="{6065D996-3C69-4B94-8460-257558347C8D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52" creationId="{B701CDAE-6F76-42B3-9A7B-4D45DD6AD525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53" creationId="{0B0A74EE-8454-45ED-B549-5EE828D03DB9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54" creationId="{C16CEDE1-2F53-4D3F-8B40-CE0128008413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55" creationId="{238B2081-A7A1-42C8-B958-9DA406B997D3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56" creationId="{9E41C2A2-9D2B-4929-989D-3CBE140C8F4C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57" creationId="{732F28E4-D3D2-4A9D-A37D-77BD79D1522E}"/>
          </ac:spMkLst>
        </pc:spChg>
        <pc:spChg chg="mod">
          <ac:chgData name="박 종주" userId="ee80f6e723cc3280" providerId="LiveId" clId="{7E105C1E-7F42-478E-A2DD-207BC0BAF171}" dt="2020-05-28T05:55:03.021" v="33891"/>
          <ac:spMkLst>
            <pc:docMk/>
            <pc:sldMk cId="2341972284" sldId="766"/>
            <ac:spMk id="58" creationId="{2E7414E9-CA3B-45FA-8ADD-18B65E632772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59" creationId="{5598327B-5412-4150-82EC-45F39B3067E8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60" creationId="{5D534B1D-20E1-4EBB-9776-D808A837D037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61" creationId="{907671CB-124C-4A0A-B734-80A747CC1D69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62" creationId="{D11ECE0D-4D10-42A0-A377-5A82381F868C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63" creationId="{916ACB03-7CE7-474C-9326-AF69912F59B6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64" creationId="{C1D8C7AF-8676-4AFF-AC29-A8A7D3ACF37E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65" creationId="{AA3E8AE0-A34C-433F-B233-3CC4DA532F49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66" creationId="{5558A91E-3341-49C7-A0EE-3C6C7127E9C7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67" creationId="{4671B7DD-A816-4517-9BA8-9C41C40B28FA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68" creationId="{6CFB10F7-8E32-4E89-B933-AE816FE5097F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69" creationId="{5C03A993-6289-42B1-B9CF-ECAC980553B9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70" creationId="{94D1A68F-B0A8-4160-808D-1CF96AD3549C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71" creationId="{DFEC1D4C-A893-4132-A4B3-EE42E014611F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72" creationId="{AB48F8E9-9625-4D75-921B-9D3BD7FEAEEE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73" creationId="{EE2EF7D5-9315-4B9C-B2E0-08B8D710B75B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74" creationId="{0D774019-B1DB-4302-9895-E300658B24F8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75" creationId="{0D8CBAF4-E6B1-46BE-B77D-A18BE82F9799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76" creationId="{36C80E71-3E28-454B-96E9-D286082592E7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77" creationId="{D7AAB3D2-D683-451D-BE55-FAA60211D338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78" creationId="{020C747F-155C-457B-9E80-E74462372138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79" creationId="{4E5A04A9-7F74-4B04-BAE7-A6F6DC7C7E98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80" creationId="{066F6E72-D57F-4D0D-936F-87ADF4A6F880}"/>
          </ac:spMkLst>
        </pc:spChg>
        <pc:spChg chg="del mod ord topLvl">
          <ac:chgData name="박 종주" userId="ee80f6e723cc3280" providerId="LiveId" clId="{7E105C1E-7F42-478E-A2DD-207BC0BAF171}" dt="2020-06-02T05:11:12.981" v="34439" actId="478"/>
          <ac:spMkLst>
            <pc:docMk/>
            <pc:sldMk cId="2341972284" sldId="766"/>
            <ac:spMk id="81" creationId="{CBF7C2A1-0ECE-4FD3-A46C-81AF582881B1}"/>
          </ac:spMkLst>
        </pc:spChg>
        <pc:spChg chg="add mod">
          <ac:chgData name="박 종주" userId="ee80f6e723cc3280" providerId="LiveId" clId="{7E105C1E-7F42-478E-A2DD-207BC0BAF171}" dt="2020-06-02T05:08:48.160" v="34293" actId="1038"/>
          <ac:spMkLst>
            <pc:docMk/>
            <pc:sldMk cId="2341972284" sldId="766"/>
            <ac:spMk id="82" creationId="{D84FE592-7C61-41BB-9C78-E46766204EC2}"/>
          </ac:spMkLst>
        </pc:spChg>
        <pc:spChg chg="add mod">
          <ac:chgData name="박 종주" userId="ee80f6e723cc3280" providerId="LiveId" clId="{7E105C1E-7F42-478E-A2DD-207BC0BAF171}" dt="2020-06-02T05:09:37.635" v="34328" actId="1037"/>
          <ac:spMkLst>
            <pc:docMk/>
            <pc:sldMk cId="2341972284" sldId="766"/>
            <ac:spMk id="83" creationId="{9EA61CA8-4290-4A56-B0AF-A1A6D08CF642}"/>
          </ac:spMkLst>
        </pc:spChg>
        <pc:grpChg chg="add del mod">
          <ac:chgData name="박 종주" userId="ee80f6e723cc3280" providerId="LiveId" clId="{7E105C1E-7F42-478E-A2DD-207BC0BAF171}" dt="2020-05-28T05:57:18.478" v="33942" actId="478"/>
          <ac:grpSpMkLst>
            <pc:docMk/>
            <pc:sldMk cId="2341972284" sldId="766"/>
            <ac:grpSpMk id="6" creationId="{E32453AF-68DA-4B2A-824F-F2AC4C48D222}"/>
          </ac:grpSpMkLst>
        </pc:grpChg>
        <pc:grpChg chg="add del mod">
          <ac:chgData name="박 종주" userId="ee80f6e723cc3280" providerId="LiveId" clId="{7E105C1E-7F42-478E-A2DD-207BC0BAF171}" dt="2020-06-02T05:08:31.308" v="34289" actId="165"/>
          <ac:grpSpMkLst>
            <pc:docMk/>
            <pc:sldMk cId="2341972284" sldId="766"/>
            <ac:grpSpMk id="29" creationId="{6AFC2A7C-A1F3-4885-A908-B24890A94696}"/>
          </ac:grpSpMkLst>
        </pc:grpChg>
        <pc:grpChg chg="add del mod">
          <ac:chgData name="박 종주" userId="ee80f6e723cc3280" providerId="LiveId" clId="{7E105C1E-7F42-478E-A2DD-207BC0BAF171}" dt="2020-06-02T05:08:11.458" v="34287" actId="478"/>
          <ac:grpSpMkLst>
            <pc:docMk/>
            <pc:sldMk cId="2341972284" sldId="766"/>
            <ac:grpSpMk id="37" creationId="{B75A4CF1-CCD2-47BD-B311-53B3C62B003A}"/>
          </ac:grpSpMkLst>
        </pc:grpChg>
        <pc:grpChg chg="mod">
          <ac:chgData name="박 종주" userId="ee80f6e723cc3280" providerId="LiveId" clId="{7E105C1E-7F42-478E-A2DD-207BC0BAF171}" dt="2020-05-28T05:55:03.021" v="33891"/>
          <ac:grpSpMkLst>
            <pc:docMk/>
            <pc:sldMk cId="2341972284" sldId="766"/>
            <ac:grpSpMk id="38" creationId="{02F4D5BB-48AF-4AC2-AEA9-784C3F6EA117}"/>
          </ac:grpSpMkLst>
        </pc:grpChg>
        <pc:grpChg chg="mod">
          <ac:chgData name="박 종주" userId="ee80f6e723cc3280" providerId="LiveId" clId="{7E105C1E-7F42-478E-A2DD-207BC0BAF171}" dt="2020-05-28T05:55:03.021" v="33891"/>
          <ac:grpSpMkLst>
            <pc:docMk/>
            <pc:sldMk cId="2341972284" sldId="766"/>
            <ac:grpSpMk id="39" creationId="{E40E7C72-323E-4A9C-BCDD-7A6ECE35596B}"/>
          </ac:grpSpMkLst>
        </pc:grpChg>
        <pc:grpChg chg="mod">
          <ac:chgData name="박 종주" userId="ee80f6e723cc3280" providerId="LiveId" clId="{7E105C1E-7F42-478E-A2DD-207BC0BAF171}" dt="2020-05-28T05:55:03.021" v="33891"/>
          <ac:grpSpMkLst>
            <pc:docMk/>
            <pc:sldMk cId="2341972284" sldId="766"/>
            <ac:grpSpMk id="40" creationId="{8B682B96-C2E0-4846-9A7E-7402F416F738}"/>
          </ac:grpSpMkLst>
        </pc:grpChg>
        <pc:grpChg chg="mod">
          <ac:chgData name="박 종주" userId="ee80f6e723cc3280" providerId="LiveId" clId="{7E105C1E-7F42-478E-A2DD-207BC0BAF171}" dt="2020-05-28T05:55:03.021" v="33891"/>
          <ac:grpSpMkLst>
            <pc:docMk/>
            <pc:sldMk cId="2341972284" sldId="766"/>
            <ac:grpSpMk id="41" creationId="{4154B7E9-A683-4510-B80F-51477ABFE99E}"/>
          </ac:grpSpMkLst>
        </pc:grpChg>
        <pc:grpChg chg="mod">
          <ac:chgData name="박 종주" userId="ee80f6e723cc3280" providerId="LiveId" clId="{7E105C1E-7F42-478E-A2DD-207BC0BAF171}" dt="2020-05-28T05:55:03.021" v="33891"/>
          <ac:grpSpMkLst>
            <pc:docMk/>
            <pc:sldMk cId="2341972284" sldId="766"/>
            <ac:grpSpMk id="42" creationId="{F97515E9-B0FC-4AC9-B0CF-23E28148656C}"/>
          </ac:grpSpMkLst>
        </pc:grpChg>
        <pc:grpChg chg="mod">
          <ac:chgData name="박 종주" userId="ee80f6e723cc3280" providerId="LiveId" clId="{7E105C1E-7F42-478E-A2DD-207BC0BAF171}" dt="2020-05-28T05:55:03.021" v="33891"/>
          <ac:grpSpMkLst>
            <pc:docMk/>
            <pc:sldMk cId="2341972284" sldId="766"/>
            <ac:grpSpMk id="43" creationId="{DB937388-BF30-456F-AB3D-9742F3188583}"/>
          </ac:grpSpMkLst>
        </pc:grpChg>
        <pc:grpChg chg="mod">
          <ac:chgData name="박 종주" userId="ee80f6e723cc3280" providerId="LiveId" clId="{7E105C1E-7F42-478E-A2DD-207BC0BAF171}" dt="2020-05-28T05:55:03.021" v="33891"/>
          <ac:grpSpMkLst>
            <pc:docMk/>
            <pc:sldMk cId="2341972284" sldId="766"/>
            <ac:grpSpMk id="44" creationId="{9C32236D-01B0-489C-802E-C63235BD88CA}"/>
          </ac:grpSpMkLst>
        </pc:grpChg>
        <pc:graphicFrameChg chg="add mod modGraphic">
          <ac:chgData name="박 종주" userId="ee80f6e723cc3280" providerId="LiveId" clId="{7E105C1E-7F42-478E-A2DD-207BC0BAF171}" dt="2020-06-02T06:50:13.763" v="35965" actId="20577"/>
          <ac:graphicFrameMkLst>
            <pc:docMk/>
            <pc:sldMk cId="2341972284" sldId="766"/>
            <ac:graphicFrameMk id="4" creationId="{39D2C592-46F0-4CE0-8458-CABDB429AF1C}"/>
          </ac:graphicFrameMkLst>
        </pc:graphicFrameChg>
        <pc:picChg chg="del mod modCrop">
          <ac:chgData name="박 종주" userId="ee80f6e723cc3280" providerId="LiveId" clId="{7E105C1E-7F42-478E-A2DD-207BC0BAF171}" dt="2020-06-02T05:04:34.345" v="34250" actId="478"/>
          <ac:picMkLst>
            <pc:docMk/>
            <pc:sldMk cId="2341972284" sldId="766"/>
            <ac:picMk id="5" creationId="{ABB15D7E-36F7-4E64-994B-8FDFC82FA7AD}"/>
          </ac:picMkLst>
        </pc:picChg>
        <pc:picChg chg="add mod">
          <ac:chgData name="박 종주" userId="ee80f6e723cc3280" providerId="LiveId" clId="{7E105C1E-7F42-478E-A2DD-207BC0BAF171}" dt="2020-06-02T05:07:19.881" v="34261" actId="1076"/>
          <ac:picMkLst>
            <pc:docMk/>
            <pc:sldMk cId="2341972284" sldId="766"/>
            <ac:picMk id="6" creationId="{C2D6F25F-BBBD-4A2D-92C5-B65A6FE73E85}"/>
          </ac:picMkLst>
        </pc:picChg>
      </pc:sldChg>
      <pc:sldChg chg="addSp delSp modSp new del mod">
        <pc:chgData name="박 종주" userId="ee80f6e723cc3280" providerId="LiveId" clId="{7E105C1E-7F42-478E-A2DD-207BC0BAF171}" dt="2020-05-15T01:57:43.892" v="32545" actId="47"/>
        <pc:sldMkLst>
          <pc:docMk/>
          <pc:sldMk cId="3399504031" sldId="766"/>
        </pc:sldMkLst>
        <pc:spChg chg="del">
          <ac:chgData name="박 종주" userId="ee80f6e723cc3280" providerId="LiveId" clId="{7E105C1E-7F42-478E-A2DD-207BC0BAF171}" dt="2020-05-15T01:36:15.640" v="32491" actId="478"/>
          <ac:spMkLst>
            <pc:docMk/>
            <pc:sldMk cId="3399504031" sldId="766"/>
            <ac:spMk id="3" creationId="{05F0AB99-2BA9-43C8-90F3-7E654A20B0D2}"/>
          </ac:spMkLst>
        </pc:spChg>
        <pc:picChg chg="add mod">
          <ac:chgData name="박 종주" userId="ee80f6e723cc3280" providerId="LiveId" clId="{7E105C1E-7F42-478E-A2DD-207BC0BAF171}" dt="2020-05-15T01:38:43.435" v="32494" actId="1076"/>
          <ac:picMkLst>
            <pc:docMk/>
            <pc:sldMk cId="3399504031" sldId="766"/>
            <ac:picMk id="7170" creationId="{8F9AE204-AA31-4832-9368-7562072F0E48}"/>
          </ac:picMkLst>
        </pc:picChg>
        <pc:picChg chg="add mod">
          <ac:chgData name="박 종주" userId="ee80f6e723cc3280" providerId="LiveId" clId="{7E105C1E-7F42-478E-A2DD-207BC0BAF171}" dt="2020-05-15T01:38:52.449" v="32497" actId="1076"/>
          <ac:picMkLst>
            <pc:docMk/>
            <pc:sldMk cId="3399504031" sldId="766"/>
            <ac:picMk id="7172" creationId="{E79F4853-7FA3-471D-BAFE-234195457DA0}"/>
          </ac:picMkLst>
        </pc:picChg>
      </pc:sldChg>
      <pc:sldChg chg="addSp delSp modSp add del mod">
        <pc:chgData name="박 종주" userId="ee80f6e723cc3280" providerId="LiveId" clId="{7E105C1E-7F42-478E-A2DD-207BC0BAF171}" dt="2020-06-02T05:04:30.992" v="34249" actId="47"/>
        <pc:sldMkLst>
          <pc:docMk/>
          <pc:sldMk cId="504446078" sldId="767"/>
        </pc:sldMkLst>
        <pc:spChg chg="mod">
          <ac:chgData name="박 종주" userId="ee80f6e723cc3280" providerId="LiveId" clId="{7E105C1E-7F42-478E-A2DD-207BC0BAF171}" dt="2020-05-28T05:57:04.518" v="33934" actId="20577"/>
          <ac:spMkLst>
            <pc:docMk/>
            <pc:sldMk cId="504446078" sldId="767"/>
            <ac:spMk id="2" creationId="{944A4BF3-C1A1-4823-9C64-316A9DBA84EB}"/>
          </ac:spMkLst>
        </pc:spChg>
        <pc:spChg chg="mod">
          <ac:chgData name="박 종주" userId="ee80f6e723cc3280" providerId="LiveId" clId="{7E105C1E-7F42-478E-A2DD-207BC0BAF171}" dt="2020-05-28T05:55:53.345" v="33912" actId="165"/>
          <ac:spMkLst>
            <pc:docMk/>
            <pc:sldMk cId="504446078" sldId="767"/>
            <ac:spMk id="47" creationId="{3FB7363C-369B-4641-A5F5-6E88BC9C040E}"/>
          </ac:spMkLst>
        </pc:spChg>
        <pc:spChg chg="mod">
          <ac:chgData name="박 종주" userId="ee80f6e723cc3280" providerId="LiveId" clId="{7E105C1E-7F42-478E-A2DD-207BC0BAF171}" dt="2020-05-28T05:55:53.345" v="33912" actId="165"/>
          <ac:spMkLst>
            <pc:docMk/>
            <pc:sldMk cId="504446078" sldId="767"/>
            <ac:spMk id="48" creationId="{73048E44-5AE9-41C7-BA5C-FABAF60DBA67}"/>
          </ac:spMkLst>
        </pc:spChg>
        <pc:spChg chg="mod">
          <ac:chgData name="박 종주" userId="ee80f6e723cc3280" providerId="LiveId" clId="{7E105C1E-7F42-478E-A2DD-207BC0BAF171}" dt="2020-05-28T05:55:53.345" v="33912" actId="165"/>
          <ac:spMkLst>
            <pc:docMk/>
            <pc:sldMk cId="504446078" sldId="767"/>
            <ac:spMk id="49" creationId="{4F94BC7E-17B6-4853-99AC-F7452D58A924}"/>
          </ac:spMkLst>
        </pc:spChg>
        <pc:spChg chg="mod">
          <ac:chgData name="박 종주" userId="ee80f6e723cc3280" providerId="LiveId" clId="{7E105C1E-7F42-478E-A2DD-207BC0BAF171}" dt="2020-05-28T05:55:53.345" v="33912" actId="165"/>
          <ac:spMkLst>
            <pc:docMk/>
            <pc:sldMk cId="504446078" sldId="767"/>
            <ac:spMk id="50" creationId="{38E9A247-580F-4B83-9E31-358E0F3E3A72}"/>
          </ac:spMkLst>
        </pc:spChg>
        <pc:spChg chg="mod">
          <ac:chgData name="박 종주" userId="ee80f6e723cc3280" providerId="LiveId" clId="{7E105C1E-7F42-478E-A2DD-207BC0BAF171}" dt="2020-05-28T05:55:53.345" v="33912" actId="165"/>
          <ac:spMkLst>
            <pc:docMk/>
            <pc:sldMk cId="504446078" sldId="767"/>
            <ac:spMk id="51" creationId="{0828D033-2BD2-42BA-8956-3A45E98F4E5D}"/>
          </ac:spMkLst>
        </pc:spChg>
        <pc:spChg chg="mod">
          <ac:chgData name="박 종주" userId="ee80f6e723cc3280" providerId="LiveId" clId="{7E105C1E-7F42-478E-A2DD-207BC0BAF171}" dt="2020-05-28T05:55:53.345" v="33912" actId="165"/>
          <ac:spMkLst>
            <pc:docMk/>
            <pc:sldMk cId="504446078" sldId="767"/>
            <ac:spMk id="52" creationId="{3E1A4F26-46AD-4722-96B3-C518159AFE4A}"/>
          </ac:spMkLst>
        </pc:spChg>
        <pc:spChg chg="mod">
          <ac:chgData name="박 종주" userId="ee80f6e723cc3280" providerId="LiveId" clId="{7E105C1E-7F42-478E-A2DD-207BC0BAF171}" dt="2020-05-28T05:56:10.611" v="33917" actId="165"/>
          <ac:spMkLst>
            <pc:docMk/>
            <pc:sldMk cId="504446078" sldId="767"/>
            <ac:spMk id="53" creationId="{9F8DF44C-913F-4A78-9A8B-EA35AD1EE517}"/>
          </ac:spMkLst>
        </pc:spChg>
        <pc:spChg chg="mod">
          <ac:chgData name="박 종주" userId="ee80f6e723cc3280" providerId="LiveId" clId="{7E105C1E-7F42-478E-A2DD-207BC0BAF171}" dt="2020-05-28T05:56:10.611" v="33917" actId="165"/>
          <ac:spMkLst>
            <pc:docMk/>
            <pc:sldMk cId="504446078" sldId="767"/>
            <ac:spMk id="54" creationId="{B86B8651-B9B9-4094-B94A-051EE21F1820}"/>
          </ac:spMkLst>
        </pc:spChg>
        <pc:spChg chg="mod">
          <ac:chgData name="박 종주" userId="ee80f6e723cc3280" providerId="LiveId" clId="{7E105C1E-7F42-478E-A2DD-207BC0BAF171}" dt="2020-05-28T05:56:10.611" v="33917" actId="165"/>
          <ac:spMkLst>
            <pc:docMk/>
            <pc:sldMk cId="504446078" sldId="767"/>
            <ac:spMk id="55" creationId="{960657CC-EDF2-49AC-8380-AE8C5F4F7CED}"/>
          </ac:spMkLst>
        </pc:spChg>
        <pc:spChg chg="mod">
          <ac:chgData name="박 종주" userId="ee80f6e723cc3280" providerId="LiveId" clId="{7E105C1E-7F42-478E-A2DD-207BC0BAF171}" dt="2020-05-28T05:56:10.611" v="33917" actId="165"/>
          <ac:spMkLst>
            <pc:docMk/>
            <pc:sldMk cId="504446078" sldId="767"/>
            <ac:spMk id="56" creationId="{3ADE176E-A461-4CBE-9A48-B22464C8D6D9}"/>
          </ac:spMkLst>
        </pc:spChg>
        <pc:spChg chg="mod">
          <ac:chgData name="박 종주" userId="ee80f6e723cc3280" providerId="LiveId" clId="{7E105C1E-7F42-478E-A2DD-207BC0BAF171}" dt="2020-05-28T05:56:10.611" v="33917" actId="165"/>
          <ac:spMkLst>
            <pc:docMk/>
            <pc:sldMk cId="504446078" sldId="767"/>
            <ac:spMk id="57" creationId="{6F878010-F96E-422F-B153-45C270C237BE}"/>
          </ac:spMkLst>
        </pc:spChg>
        <pc:spChg chg="mod">
          <ac:chgData name="박 종주" userId="ee80f6e723cc3280" providerId="LiveId" clId="{7E105C1E-7F42-478E-A2DD-207BC0BAF171}" dt="2020-05-28T05:56:10.611" v="33917" actId="165"/>
          <ac:spMkLst>
            <pc:docMk/>
            <pc:sldMk cId="504446078" sldId="767"/>
            <ac:spMk id="58" creationId="{BD7135F8-E116-4FD2-B87C-DBA8C16BE833}"/>
          </ac:spMkLst>
        </pc:spChg>
        <pc:spChg chg="mod">
          <ac:chgData name="박 종주" userId="ee80f6e723cc3280" providerId="LiveId" clId="{7E105C1E-7F42-478E-A2DD-207BC0BAF171}" dt="2020-05-28T05:56:10.611" v="33917" actId="165"/>
          <ac:spMkLst>
            <pc:docMk/>
            <pc:sldMk cId="504446078" sldId="767"/>
            <ac:spMk id="59" creationId="{3D3A345A-17ED-4E6B-8836-C3BD44560111}"/>
          </ac:spMkLst>
        </pc:spChg>
        <pc:spChg chg="mod">
          <ac:chgData name="박 종주" userId="ee80f6e723cc3280" providerId="LiveId" clId="{7E105C1E-7F42-478E-A2DD-207BC0BAF171}" dt="2020-05-28T05:56:10.611" v="33917" actId="165"/>
          <ac:spMkLst>
            <pc:docMk/>
            <pc:sldMk cId="504446078" sldId="767"/>
            <ac:spMk id="60" creationId="{B5BD856F-A97D-4D04-8639-11E8AAF668A6}"/>
          </ac:spMkLst>
        </pc:spChg>
        <pc:spChg chg="mod">
          <ac:chgData name="박 종주" userId="ee80f6e723cc3280" providerId="LiveId" clId="{7E105C1E-7F42-478E-A2DD-207BC0BAF171}" dt="2020-05-28T05:56:22.972" v="33921"/>
          <ac:spMkLst>
            <pc:docMk/>
            <pc:sldMk cId="504446078" sldId="767"/>
            <ac:spMk id="65" creationId="{81E528F6-F6A9-4E0A-92BE-88584D093117}"/>
          </ac:spMkLst>
        </pc:spChg>
        <pc:spChg chg="mod">
          <ac:chgData name="박 종주" userId="ee80f6e723cc3280" providerId="LiveId" clId="{7E105C1E-7F42-478E-A2DD-207BC0BAF171}" dt="2020-05-28T05:56:22.972" v="33921"/>
          <ac:spMkLst>
            <pc:docMk/>
            <pc:sldMk cId="504446078" sldId="767"/>
            <ac:spMk id="66" creationId="{1BA1B39D-780E-410D-B918-FACC1C546AB6}"/>
          </ac:spMkLst>
        </pc:spChg>
        <pc:spChg chg="mod">
          <ac:chgData name="박 종주" userId="ee80f6e723cc3280" providerId="LiveId" clId="{7E105C1E-7F42-478E-A2DD-207BC0BAF171}" dt="2020-05-28T05:56:22.972" v="33921"/>
          <ac:spMkLst>
            <pc:docMk/>
            <pc:sldMk cId="504446078" sldId="767"/>
            <ac:spMk id="67" creationId="{3748B35D-B581-4F7D-B4F1-73C567D1BC75}"/>
          </ac:spMkLst>
        </pc:spChg>
        <pc:spChg chg="mod">
          <ac:chgData name="박 종주" userId="ee80f6e723cc3280" providerId="LiveId" clId="{7E105C1E-7F42-478E-A2DD-207BC0BAF171}" dt="2020-05-28T05:56:22.972" v="33921"/>
          <ac:spMkLst>
            <pc:docMk/>
            <pc:sldMk cId="504446078" sldId="767"/>
            <ac:spMk id="68" creationId="{1BA3E117-BBB3-4426-80FA-3C5E004EBE9C}"/>
          </ac:spMkLst>
        </pc:spChg>
        <pc:spChg chg="mod">
          <ac:chgData name="박 종주" userId="ee80f6e723cc3280" providerId="LiveId" clId="{7E105C1E-7F42-478E-A2DD-207BC0BAF171}" dt="2020-05-28T05:56:22.972" v="33921"/>
          <ac:spMkLst>
            <pc:docMk/>
            <pc:sldMk cId="504446078" sldId="767"/>
            <ac:spMk id="69" creationId="{2C192BBA-785D-4D0A-8CD9-D764607A6554}"/>
          </ac:spMkLst>
        </pc:spChg>
        <pc:spChg chg="mod">
          <ac:chgData name="박 종주" userId="ee80f6e723cc3280" providerId="LiveId" clId="{7E105C1E-7F42-478E-A2DD-207BC0BAF171}" dt="2020-05-28T05:56:22.972" v="33921"/>
          <ac:spMkLst>
            <pc:docMk/>
            <pc:sldMk cId="504446078" sldId="767"/>
            <ac:spMk id="70" creationId="{3E932704-2C61-479D-B551-4FFAD1881340}"/>
          </ac:spMkLst>
        </pc:spChg>
        <pc:grpChg chg="add del mod">
          <ac:chgData name="박 종주" userId="ee80f6e723cc3280" providerId="LiveId" clId="{7E105C1E-7F42-478E-A2DD-207BC0BAF171}" dt="2020-05-28T05:56:10.611" v="33917" actId="165"/>
          <ac:grpSpMkLst>
            <pc:docMk/>
            <pc:sldMk cId="504446078" sldId="767"/>
            <ac:grpSpMk id="3" creationId="{31FCE663-BDB2-44D4-9446-A9F200DB48BC}"/>
          </ac:grpSpMkLst>
        </pc:grpChg>
        <pc:grpChg chg="add mod">
          <ac:chgData name="박 종주" userId="ee80f6e723cc3280" providerId="LiveId" clId="{7E105C1E-7F42-478E-A2DD-207BC0BAF171}" dt="2020-05-28T05:56:20.974" v="33920" actId="1076"/>
          <ac:grpSpMkLst>
            <pc:docMk/>
            <pc:sldMk cId="504446078" sldId="767"/>
            <ac:grpSpMk id="5" creationId="{96D4A8D1-13DC-4BDB-9571-4DBAFC8615E1}"/>
          </ac:grpSpMkLst>
        </pc:grpChg>
        <pc:grpChg chg="del">
          <ac:chgData name="박 종주" userId="ee80f6e723cc3280" providerId="LiveId" clId="{7E105C1E-7F42-478E-A2DD-207BC0BAF171}" dt="2020-05-28T05:57:20.756" v="33943" actId="478"/>
          <ac:grpSpMkLst>
            <pc:docMk/>
            <pc:sldMk cId="504446078" sldId="767"/>
            <ac:grpSpMk id="7" creationId="{FB090A77-AF0D-4103-AEA0-70D7E0D9B9D8}"/>
          </ac:grpSpMkLst>
        </pc:grpChg>
        <pc:grpChg chg="add del mod">
          <ac:chgData name="박 종주" userId="ee80f6e723cc3280" providerId="LiveId" clId="{7E105C1E-7F42-478E-A2DD-207BC0BAF171}" dt="2020-05-28T05:55:53.345" v="33912" actId="165"/>
          <ac:grpSpMkLst>
            <pc:docMk/>
            <pc:sldMk cId="504446078" sldId="767"/>
            <ac:grpSpMk id="39" creationId="{611D3135-0913-4F12-A1FA-202DF5956BF9}"/>
          </ac:grpSpMkLst>
        </pc:grpChg>
        <pc:grpChg chg="mod topLvl">
          <ac:chgData name="박 종주" userId="ee80f6e723cc3280" providerId="LiveId" clId="{7E105C1E-7F42-478E-A2DD-207BC0BAF171}" dt="2020-05-28T05:56:15.393" v="33919" actId="164"/>
          <ac:grpSpMkLst>
            <pc:docMk/>
            <pc:sldMk cId="504446078" sldId="767"/>
            <ac:grpSpMk id="40" creationId="{8F81E303-237F-4C45-A155-9689C9DC5BF6}"/>
          </ac:grpSpMkLst>
        </pc:grpChg>
        <pc:grpChg chg="mod topLvl">
          <ac:chgData name="박 종주" userId="ee80f6e723cc3280" providerId="LiveId" clId="{7E105C1E-7F42-478E-A2DD-207BC0BAF171}" dt="2020-05-28T05:56:15.393" v="33919" actId="164"/>
          <ac:grpSpMkLst>
            <pc:docMk/>
            <pc:sldMk cId="504446078" sldId="767"/>
            <ac:grpSpMk id="41" creationId="{71446426-305D-496F-B87D-4C7EDFD63C4E}"/>
          </ac:grpSpMkLst>
        </pc:grpChg>
        <pc:grpChg chg="mod topLvl">
          <ac:chgData name="박 종주" userId="ee80f6e723cc3280" providerId="LiveId" clId="{7E105C1E-7F42-478E-A2DD-207BC0BAF171}" dt="2020-05-28T05:56:15.393" v="33919" actId="164"/>
          <ac:grpSpMkLst>
            <pc:docMk/>
            <pc:sldMk cId="504446078" sldId="767"/>
            <ac:grpSpMk id="42" creationId="{A49FD6D9-198F-4EBF-9EEB-044682B42FA7}"/>
          </ac:grpSpMkLst>
        </pc:grpChg>
        <pc:grpChg chg="del mod topLvl">
          <ac:chgData name="박 종주" userId="ee80f6e723cc3280" providerId="LiveId" clId="{7E105C1E-7F42-478E-A2DD-207BC0BAF171}" dt="2020-05-28T05:56:12.154" v="33918" actId="478"/>
          <ac:grpSpMkLst>
            <pc:docMk/>
            <pc:sldMk cId="504446078" sldId="767"/>
            <ac:grpSpMk id="43" creationId="{23D44CDA-6282-408C-B980-F5C5E0598830}"/>
          </ac:grpSpMkLst>
        </pc:grpChg>
        <pc:grpChg chg="del mod topLvl">
          <ac:chgData name="박 종주" userId="ee80f6e723cc3280" providerId="LiveId" clId="{7E105C1E-7F42-478E-A2DD-207BC0BAF171}" dt="2020-05-28T05:55:56.721" v="33913" actId="478"/>
          <ac:grpSpMkLst>
            <pc:docMk/>
            <pc:sldMk cId="504446078" sldId="767"/>
            <ac:grpSpMk id="44" creationId="{084A0EA4-CE3F-4D17-B445-6BD6C0D0B58E}"/>
          </ac:grpSpMkLst>
        </pc:grpChg>
        <pc:grpChg chg="del mod topLvl">
          <ac:chgData name="박 종주" userId="ee80f6e723cc3280" providerId="LiveId" clId="{7E105C1E-7F42-478E-A2DD-207BC0BAF171}" dt="2020-05-28T05:55:56.721" v="33913" actId="478"/>
          <ac:grpSpMkLst>
            <pc:docMk/>
            <pc:sldMk cId="504446078" sldId="767"/>
            <ac:grpSpMk id="45" creationId="{998C18F0-018F-48D8-8719-926190BF50A9}"/>
          </ac:grpSpMkLst>
        </pc:grpChg>
        <pc:grpChg chg="del mod topLvl">
          <ac:chgData name="박 종주" userId="ee80f6e723cc3280" providerId="LiveId" clId="{7E105C1E-7F42-478E-A2DD-207BC0BAF171}" dt="2020-05-28T05:55:56.721" v="33913" actId="478"/>
          <ac:grpSpMkLst>
            <pc:docMk/>
            <pc:sldMk cId="504446078" sldId="767"/>
            <ac:grpSpMk id="46" creationId="{F5518B3C-3FF0-4DCC-B946-7E5E5C8A48DA}"/>
          </ac:grpSpMkLst>
        </pc:grpChg>
        <pc:grpChg chg="add mod">
          <ac:chgData name="박 종주" userId="ee80f6e723cc3280" providerId="LiveId" clId="{7E105C1E-7F42-478E-A2DD-207BC0BAF171}" dt="2020-05-28T05:56:31.503" v="33923" actId="1076"/>
          <ac:grpSpMkLst>
            <pc:docMk/>
            <pc:sldMk cId="504446078" sldId="767"/>
            <ac:grpSpMk id="61" creationId="{76C5559C-D71F-48A0-B81D-C47BD7B64071}"/>
          </ac:grpSpMkLst>
        </pc:grpChg>
        <pc:grpChg chg="mod">
          <ac:chgData name="박 종주" userId="ee80f6e723cc3280" providerId="LiveId" clId="{7E105C1E-7F42-478E-A2DD-207BC0BAF171}" dt="2020-05-28T05:56:22.972" v="33921"/>
          <ac:grpSpMkLst>
            <pc:docMk/>
            <pc:sldMk cId="504446078" sldId="767"/>
            <ac:grpSpMk id="62" creationId="{DAE9355E-9232-4C48-AD55-B23D577E70D7}"/>
          </ac:grpSpMkLst>
        </pc:grpChg>
        <pc:grpChg chg="mod">
          <ac:chgData name="박 종주" userId="ee80f6e723cc3280" providerId="LiveId" clId="{7E105C1E-7F42-478E-A2DD-207BC0BAF171}" dt="2020-05-28T05:56:22.972" v="33921"/>
          <ac:grpSpMkLst>
            <pc:docMk/>
            <pc:sldMk cId="504446078" sldId="767"/>
            <ac:grpSpMk id="63" creationId="{2D6309E0-5EA4-4A03-82B5-5A7D3AAF217A}"/>
          </ac:grpSpMkLst>
        </pc:grpChg>
        <pc:grpChg chg="mod">
          <ac:chgData name="박 종주" userId="ee80f6e723cc3280" providerId="LiveId" clId="{7E105C1E-7F42-478E-A2DD-207BC0BAF171}" dt="2020-05-28T05:56:22.972" v="33921"/>
          <ac:grpSpMkLst>
            <pc:docMk/>
            <pc:sldMk cId="504446078" sldId="767"/>
            <ac:grpSpMk id="64" creationId="{C465A5A9-386B-414F-A2E9-3F2F68826EA6}"/>
          </ac:grpSpMkLst>
        </pc:grpChg>
        <pc:graphicFrameChg chg="del">
          <ac:chgData name="박 종주" userId="ee80f6e723cc3280" providerId="LiveId" clId="{7E105C1E-7F42-478E-A2DD-207BC0BAF171}" dt="2020-05-28T05:57:57.127" v="33971" actId="478"/>
          <ac:graphicFrameMkLst>
            <pc:docMk/>
            <pc:sldMk cId="504446078" sldId="767"/>
            <ac:graphicFrameMk id="6" creationId="{AA55136F-21C7-4237-B6BB-E7EC1F8CA4D1}"/>
          </ac:graphicFrameMkLst>
        </pc:graphicFrameChg>
        <pc:graphicFrameChg chg="add mod modGraphic">
          <ac:chgData name="박 종주" userId="ee80f6e723cc3280" providerId="LiveId" clId="{7E105C1E-7F42-478E-A2DD-207BC0BAF171}" dt="2020-05-28T06:00:04.542" v="34195" actId="6549"/>
          <ac:graphicFrameMkLst>
            <pc:docMk/>
            <pc:sldMk cId="504446078" sldId="767"/>
            <ac:graphicFrameMk id="71" creationId="{22E55780-A501-4817-BC5F-AD10D5427BB3}"/>
          </ac:graphicFrameMkLst>
        </pc:graphicFrameChg>
        <pc:picChg chg="add mod modCrop">
          <ac:chgData name="박 종주" userId="ee80f6e723cc3280" providerId="LiveId" clId="{7E105C1E-7F42-478E-A2DD-207BC0BAF171}" dt="2020-05-22T06:20:01.055" v="33873" actId="732"/>
          <ac:picMkLst>
            <pc:docMk/>
            <pc:sldMk cId="504446078" sldId="767"/>
            <ac:picMk id="4" creationId="{20A48FF7-A25F-4248-80FE-D4B65C0E5E3C}"/>
          </ac:picMkLst>
        </pc:picChg>
        <pc:picChg chg="del">
          <ac:chgData name="박 종주" userId="ee80f6e723cc3280" providerId="LiveId" clId="{7E105C1E-7F42-478E-A2DD-207BC0BAF171}" dt="2020-05-22T06:17:40.902" v="33857" actId="478"/>
          <ac:picMkLst>
            <pc:docMk/>
            <pc:sldMk cId="504446078" sldId="767"/>
            <ac:picMk id="5" creationId="{ABB15D7E-36F7-4E64-994B-8FDFC82FA7AD}"/>
          </ac:picMkLst>
        </pc:picChg>
        <pc:picChg chg="add mod modCrop">
          <ac:chgData name="박 종주" userId="ee80f6e723cc3280" providerId="LiveId" clId="{7E105C1E-7F42-478E-A2DD-207BC0BAF171}" dt="2020-05-28T05:56:46.792" v="33925" actId="1076"/>
          <ac:picMkLst>
            <pc:docMk/>
            <pc:sldMk cId="504446078" sldId="767"/>
            <ac:picMk id="38" creationId="{76420DA9-72F1-4CFB-B48F-6C33CA5F7EBC}"/>
          </ac:picMkLst>
        </pc:picChg>
      </pc:sldChg>
      <pc:sldChg chg="addSp delSp modSp add mod">
        <pc:chgData name="박 종주" userId="ee80f6e723cc3280" providerId="LiveId" clId="{7E105C1E-7F42-478E-A2DD-207BC0BAF171}" dt="2020-06-02T05:12:44.281" v="34450" actId="1038"/>
        <pc:sldMkLst>
          <pc:docMk/>
          <pc:sldMk cId="1183058100" sldId="767"/>
        </pc:sldMkLst>
        <pc:spChg chg="mod">
          <ac:chgData name="박 종주" userId="ee80f6e723cc3280" providerId="LiveId" clId="{7E105C1E-7F42-478E-A2DD-207BC0BAF171}" dt="2020-06-02T05:12:44.281" v="34450" actId="1038"/>
          <ac:spMkLst>
            <pc:docMk/>
            <pc:sldMk cId="1183058100" sldId="767"/>
            <ac:spMk id="9" creationId="{D8BB20F2-AC85-4548-8963-FFB060602B80}"/>
          </ac:spMkLst>
        </pc:spChg>
        <pc:picChg chg="del">
          <ac:chgData name="박 종주" userId="ee80f6e723cc3280" providerId="LiveId" clId="{7E105C1E-7F42-478E-A2DD-207BC0BAF171}" dt="2020-06-02T05:12:16.002" v="34441" actId="478"/>
          <ac:picMkLst>
            <pc:docMk/>
            <pc:sldMk cId="1183058100" sldId="767"/>
            <ac:picMk id="3" creationId="{E38B6514-A19F-4142-A0F9-BB5AC5F4B129}"/>
          </ac:picMkLst>
        </pc:picChg>
        <pc:picChg chg="add mod ord">
          <ac:chgData name="박 종주" userId="ee80f6e723cc3280" providerId="LiveId" clId="{7E105C1E-7F42-478E-A2DD-207BC0BAF171}" dt="2020-06-02T05:12:38.368" v="34448" actId="167"/>
          <ac:picMkLst>
            <pc:docMk/>
            <pc:sldMk cId="1183058100" sldId="767"/>
            <ac:picMk id="7" creationId="{997A9BC7-9978-4234-B779-BF4AAD7D38AD}"/>
          </ac:picMkLst>
        </pc:picChg>
      </pc:sldChg>
      <pc:sldChg chg="addSp delSp modSp add del mod">
        <pc:chgData name="박 종주" userId="ee80f6e723cc3280" providerId="LiveId" clId="{7E105C1E-7F42-478E-A2DD-207BC0BAF171}" dt="2020-06-02T05:04:30.992" v="34249" actId="47"/>
        <pc:sldMkLst>
          <pc:docMk/>
          <pc:sldMk cId="953835922" sldId="768"/>
        </pc:sldMkLst>
        <pc:spChg chg="mod">
          <ac:chgData name="박 종주" userId="ee80f6e723cc3280" providerId="LiveId" clId="{7E105C1E-7F42-478E-A2DD-207BC0BAF171}" dt="2020-05-28T05:57:10.154" v="33940" actId="20577"/>
          <ac:spMkLst>
            <pc:docMk/>
            <pc:sldMk cId="953835922" sldId="768"/>
            <ac:spMk id="2" creationId="{944A4BF3-C1A1-4823-9C64-316A9DBA84EB}"/>
          </ac:spMkLst>
        </pc:spChg>
        <pc:spChg chg="mod">
          <ac:chgData name="박 종주" userId="ee80f6e723cc3280" providerId="LiveId" clId="{7E105C1E-7F42-478E-A2DD-207BC0BAF171}" dt="2020-05-28T05:56:53.977" v="33926"/>
          <ac:spMkLst>
            <pc:docMk/>
            <pc:sldMk cId="953835922" sldId="768"/>
            <ac:spMk id="43" creationId="{E1861BC0-CF90-40CA-8E61-A58F74BF7208}"/>
          </ac:spMkLst>
        </pc:spChg>
        <pc:spChg chg="mod">
          <ac:chgData name="박 종주" userId="ee80f6e723cc3280" providerId="LiveId" clId="{7E105C1E-7F42-478E-A2DD-207BC0BAF171}" dt="2020-05-28T05:56:53.977" v="33926"/>
          <ac:spMkLst>
            <pc:docMk/>
            <pc:sldMk cId="953835922" sldId="768"/>
            <ac:spMk id="44" creationId="{224E3F40-07ED-4752-8C4F-647D96E88ED0}"/>
          </ac:spMkLst>
        </pc:spChg>
        <pc:spChg chg="mod">
          <ac:chgData name="박 종주" userId="ee80f6e723cc3280" providerId="LiveId" clId="{7E105C1E-7F42-478E-A2DD-207BC0BAF171}" dt="2020-05-28T05:56:53.977" v="33926"/>
          <ac:spMkLst>
            <pc:docMk/>
            <pc:sldMk cId="953835922" sldId="768"/>
            <ac:spMk id="45" creationId="{1E295513-DB50-464F-B65E-E7C972119ECE}"/>
          </ac:spMkLst>
        </pc:spChg>
        <pc:spChg chg="mod">
          <ac:chgData name="박 종주" userId="ee80f6e723cc3280" providerId="LiveId" clId="{7E105C1E-7F42-478E-A2DD-207BC0BAF171}" dt="2020-05-28T05:56:53.977" v="33926"/>
          <ac:spMkLst>
            <pc:docMk/>
            <pc:sldMk cId="953835922" sldId="768"/>
            <ac:spMk id="46" creationId="{652AD476-54B1-431B-AF61-F891BFC055D6}"/>
          </ac:spMkLst>
        </pc:spChg>
        <pc:spChg chg="mod">
          <ac:chgData name="박 종주" userId="ee80f6e723cc3280" providerId="LiveId" clId="{7E105C1E-7F42-478E-A2DD-207BC0BAF171}" dt="2020-05-28T05:56:53.977" v="33926"/>
          <ac:spMkLst>
            <pc:docMk/>
            <pc:sldMk cId="953835922" sldId="768"/>
            <ac:spMk id="47" creationId="{09E95864-DF5B-4E48-AF1A-F6CCD35410BC}"/>
          </ac:spMkLst>
        </pc:spChg>
        <pc:spChg chg="mod">
          <ac:chgData name="박 종주" userId="ee80f6e723cc3280" providerId="LiveId" clId="{7E105C1E-7F42-478E-A2DD-207BC0BAF171}" dt="2020-05-28T05:56:53.977" v="33926"/>
          <ac:spMkLst>
            <pc:docMk/>
            <pc:sldMk cId="953835922" sldId="768"/>
            <ac:spMk id="48" creationId="{E19514A9-0F55-4D11-A47A-97310EBE5B23}"/>
          </ac:spMkLst>
        </pc:spChg>
        <pc:spChg chg="mod">
          <ac:chgData name="박 종주" userId="ee80f6e723cc3280" providerId="LiveId" clId="{7E105C1E-7F42-478E-A2DD-207BC0BAF171}" dt="2020-05-28T05:57:00.253" v="33928"/>
          <ac:spMkLst>
            <pc:docMk/>
            <pc:sldMk cId="953835922" sldId="768"/>
            <ac:spMk id="53" creationId="{86EA41CA-770A-46B9-9A94-F2902A675286}"/>
          </ac:spMkLst>
        </pc:spChg>
        <pc:spChg chg="mod">
          <ac:chgData name="박 종주" userId="ee80f6e723cc3280" providerId="LiveId" clId="{7E105C1E-7F42-478E-A2DD-207BC0BAF171}" dt="2020-05-28T05:57:00.253" v="33928"/>
          <ac:spMkLst>
            <pc:docMk/>
            <pc:sldMk cId="953835922" sldId="768"/>
            <ac:spMk id="54" creationId="{ACBBDE5F-8CDE-4C9D-956B-9720F4674C6C}"/>
          </ac:spMkLst>
        </pc:spChg>
        <pc:spChg chg="mod">
          <ac:chgData name="박 종주" userId="ee80f6e723cc3280" providerId="LiveId" clId="{7E105C1E-7F42-478E-A2DD-207BC0BAF171}" dt="2020-05-28T05:57:00.253" v="33928"/>
          <ac:spMkLst>
            <pc:docMk/>
            <pc:sldMk cId="953835922" sldId="768"/>
            <ac:spMk id="55" creationId="{B0D865DF-094E-427A-BFA2-7BC90A62AF56}"/>
          </ac:spMkLst>
        </pc:spChg>
        <pc:spChg chg="mod">
          <ac:chgData name="박 종주" userId="ee80f6e723cc3280" providerId="LiveId" clId="{7E105C1E-7F42-478E-A2DD-207BC0BAF171}" dt="2020-05-28T05:57:00.253" v="33928"/>
          <ac:spMkLst>
            <pc:docMk/>
            <pc:sldMk cId="953835922" sldId="768"/>
            <ac:spMk id="56" creationId="{69FEB5C7-56FB-4220-8302-2A80F200BE84}"/>
          </ac:spMkLst>
        </pc:spChg>
        <pc:spChg chg="mod">
          <ac:chgData name="박 종주" userId="ee80f6e723cc3280" providerId="LiveId" clId="{7E105C1E-7F42-478E-A2DD-207BC0BAF171}" dt="2020-05-28T05:57:00.253" v="33928"/>
          <ac:spMkLst>
            <pc:docMk/>
            <pc:sldMk cId="953835922" sldId="768"/>
            <ac:spMk id="57" creationId="{3933F26D-AC76-41A2-A767-4DD1BFF7DEF1}"/>
          </ac:spMkLst>
        </pc:spChg>
        <pc:spChg chg="mod">
          <ac:chgData name="박 종주" userId="ee80f6e723cc3280" providerId="LiveId" clId="{7E105C1E-7F42-478E-A2DD-207BC0BAF171}" dt="2020-05-28T05:57:00.253" v="33928"/>
          <ac:spMkLst>
            <pc:docMk/>
            <pc:sldMk cId="953835922" sldId="768"/>
            <ac:spMk id="58" creationId="{D455E20F-8B5A-4886-BBF8-8A41ED04E8A0}"/>
          </ac:spMkLst>
        </pc:spChg>
        <pc:grpChg chg="del">
          <ac:chgData name="박 종주" userId="ee80f6e723cc3280" providerId="LiveId" clId="{7E105C1E-7F42-478E-A2DD-207BC0BAF171}" dt="2020-05-28T05:57:22.414" v="33944" actId="478"/>
          <ac:grpSpMkLst>
            <pc:docMk/>
            <pc:sldMk cId="953835922" sldId="768"/>
            <ac:grpSpMk id="7" creationId="{FB090A77-AF0D-4103-AEA0-70D7E0D9B9D8}"/>
          </ac:grpSpMkLst>
        </pc:grpChg>
        <pc:grpChg chg="add mod">
          <ac:chgData name="박 종주" userId="ee80f6e723cc3280" providerId="LiveId" clId="{7E105C1E-7F42-478E-A2DD-207BC0BAF171}" dt="2020-05-28T05:56:53.977" v="33926"/>
          <ac:grpSpMkLst>
            <pc:docMk/>
            <pc:sldMk cId="953835922" sldId="768"/>
            <ac:grpSpMk id="39" creationId="{34014D16-F4B0-4098-818F-AB8FBD14AC86}"/>
          </ac:grpSpMkLst>
        </pc:grpChg>
        <pc:grpChg chg="mod">
          <ac:chgData name="박 종주" userId="ee80f6e723cc3280" providerId="LiveId" clId="{7E105C1E-7F42-478E-A2DD-207BC0BAF171}" dt="2020-05-28T05:56:53.977" v="33926"/>
          <ac:grpSpMkLst>
            <pc:docMk/>
            <pc:sldMk cId="953835922" sldId="768"/>
            <ac:grpSpMk id="40" creationId="{81ECD757-9BBC-430F-AF75-EB3A7E4F783D}"/>
          </ac:grpSpMkLst>
        </pc:grpChg>
        <pc:grpChg chg="mod">
          <ac:chgData name="박 종주" userId="ee80f6e723cc3280" providerId="LiveId" clId="{7E105C1E-7F42-478E-A2DD-207BC0BAF171}" dt="2020-05-28T05:56:53.977" v="33926"/>
          <ac:grpSpMkLst>
            <pc:docMk/>
            <pc:sldMk cId="953835922" sldId="768"/>
            <ac:grpSpMk id="41" creationId="{7C856CDD-60FC-404D-B562-3ECE971CFB63}"/>
          </ac:grpSpMkLst>
        </pc:grpChg>
        <pc:grpChg chg="mod">
          <ac:chgData name="박 종주" userId="ee80f6e723cc3280" providerId="LiveId" clId="{7E105C1E-7F42-478E-A2DD-207BC0BAF171}" dt="2020-05-28T05:56:53.977" v="33926"/>
          <ac:grpSpMkLst>
            <pc:docMk/>
            <pc:sldMk cId="953835922" sldId="768"/>
            <ac:grpSpMk id="42" creationId="{BC91D556-7F9E-4C54-B65F-B99A328F94D9}"/>
          </ac:grpSpMkLst>
        </pc:grpChg>
        <pc:grpChg chg="add mod">
          <ac:chgData name="박 종주" userId="ee80f6e723cc3280" providerId="LiveId" clId="{7E105C1E-7F42-478E-A2DD-207BC0BAF171}" dt="2020-05-28T05:57:00.253" v="33928"/>
          <ac:grpSpMkLst>
            <pc:docMk/>
            <pc:sldMk cId="953835922" sldId="768"/>
            <ac:grpSpMk id="49" creationId="{1527A1B7-23A7-444F-BA42-B0DA558C09C3}"/>
          </ac:grpSpMkLst>
        </pc:grpChg>
        <pc:grpChg chg="mod">
          <ac:chgData name="박 종주" userId="ee80f6e723cc3280" providerId="LiveId" clId="{7E105C1E-7F42-478E-A2DD-207BC0BAF171}" dt="2020-05-28T05:57:00.253" v="33928"/>
          <ac:grpSpMkLst>
            <pc:docMk/>
            <pc:sldMk cId="953835922" sldId="768"/>
            <ac:grpSpMk id="50" creationId="{A8FE7173-5B7C-4175-A214-7ADF1E69BB5C}"/>
          </ac:grpSpMkLst>
        </pc:grpChg>
        <pc:grpChg chg="mod">
          <ac:chgData name="박 종주" userId="ee80f6e723cc3280" providerId="LiveId" clId="{7E105C1E-7F42-478E-A2DD-207BC0BAF171}" dt="2020-05-28T05:57:00.253" v="33928"/>
          <ac:grpSpMkLst>
            <pc:docMk/>
            <pc:sldMk cId="953835922" sldId="768"/>
            <ac:grpSpMk id="51" creationId="{72044336-A973-41E4-879D-A2CC0A81F4CD}"/>
          </ac:grpSpMkLst>
        </pc:grpChg>
        <pc:grpChg chg="mod">
          <ac:chgData name="박 종주" userId="ee80f6e723cc3280" providerId="LiveId" clId="{7E105C1E-7F42-478E-A2DD-207BC0BAF171}" dt="2020-05-28T05:57:00.253" v="33928"/>
          <ac:grpSpMkLst>
            <pc:docMk/>
            <pc:sldMk cId="953835922" sldId="768"/>
            <ac:grpSpMk id="52" creationId="{3DE9D432-A5ED-4BB3-95F5-3B1BAF87A232}"/>
          </ac:grpSpMkLst>
        </pc:grpChg>
        <pc:graphicFrameChg chg="del">
          <ac:chgData name="박 종주" userId="ee80f6e723cc3280" providerId="LiveId" clId="{7E105C1E-7F42-478E-A2DD-207BC0BAF171}" dt="2020-05-28T05:58:07.491" v="33984" actId="478"/>
          <ac:graphicFrameMkLst>
            <pc:docMk/>
            <pc:sldMk cId="953835922" sldId="768"/>
            <ac:graphicFrameMk id="6" creationId="{AA55136F-21C7-4237-B6BB-E7EC1F8CA4D1}"/>
          </ac:graphicFrameMkLst>
        </pc:graphicFrameChg>
        <pc:graphicFrameChg chg="add mod modGraphic">
          <ac:chgData name="박 종주" userId="ee80f6e723cc3280" providerId="LiveId" clId="{7E105C1E-7F42-478E-A2DD-207BC0BAF171}" dt="2020-05-28T06:00:10.014" v="34199" actId="6549"/>
          <ac:graphicFrameMkLst>
            <pc:docMk/>
            <pc:sldMk cId="953835922" sldId="768"/>
            <ac:graphicFrameMk id="59" creationId="{EE1074F3-5946-4398-9070-F8C545C0646F}"/>
          </ac:graphicFrameMkLst>
        </pc:graphicFrameChg>
        <pc:picChg chg="mod modCrop">
          <ac:chgData name="박 종주" userId="ee80f6e723cc3280" providerId="LiveId" clId="{7E105C1E-7F42-478E-A2DD-207BC0BAF171}" dt="2020-05-22T06:21:44.715" v="33887" actId="732"/>
          <ac:picMkLst>
            <pc:docMk/>
            <pc:sldMk cId="953835922" sldId="768"/>
            <ac:picMk id="4" creationId="{20A48FF7-A25F-4248-80FE-D4B65C0E5E3C}"/>
          </ac:picMkLst>
        </pc:picChg>
        <pc:picChg chg="mod modCrop">
          <ac:chgData name="박 종주" userId="ee80f6e723cc3280" providerId="LiveId" clId="{7E105C1E-7F42-478E-A2DD-207BC0BAF171}" dt="2020-05-28T05:56:55.858" v="33927" actId="1076"/>
          <ac:picMkLst>
            <pc:docMk/>
            <pc:sldMk cId="953835922" sldId="768"/>
            <ac:picMk id="38" creationId="{76420DA9-72F1-4CFB-B48F-6C33CA5F7EBC}"/>
          </ac:picMkLst>
        </pc:picChg>
      </pc:sldChg>
      <pc:sldChg chg="addSp delSp modSp add mod">
        <pc:chgData name="박 종주" userId="ee80f6e723cc3280" providerId="LiveId" clId="{7E105C1E-7F42-478E-A2DD-207BC0BAF171}" dt="2020-06-02T05:49:56.297" v="35660" actId="478"/>
        <pc:sldMkLst>
          <pc:docMk/>
          <pc:sldMk cId="1894326966" sldId="768"/>
        </pc:sldMkLst>
        <pc:spChg chg="del">
          <ac:chgData name="박 종주" userId="ee80f6e723cc3280" providerId="LiveId" clId="{7E105C1E-7F42-478E-A2DD-207BC0BAF171}" dt="2020-06-02T05:15:42.023" v="34471" actId="478"/>
          <ac:spMkLst>
            <pc:docMk/>
            <pc:sldMk cId="1894326966" sldId="768"/>
            <ac:spMk id="2" creationId="{7DF8304B-A8DC-4ECE-B0F3-3BF67A361FA4}"/>
          </ac:spMkLst>
        </pc:spChg>
        <pc:spChg chg="ord">
          <ac:chgData name="박 종주" userId="ee80f6e723cc3280" providerId="LiveId" clId="{7E105C1E-7F42-478E-A2DD-207BC0BAF171}" dt="2020-06-02T05:19:20.511" v="34608" actId="166"/>
          <ac:spMkLst>
            <pc:docMk/>
            <pc:sldMk cId="1894326966" sldId="768"/>
            <ac:spMk id="8" creationId="{239BB7F9-4002-413B-B47F-8B4DCEADBAC3}"/>
          </ac:spMkLst>
        </pc:spChg>
        <pc:spChg chg="ord">
          <ac:chgData name="박 종주" userId="ee80f6e723cc3280" providerId="LiveId" clId="{7E105C1E-7F42-478E-A2DD-207BC0BAF171}" dt="2020-06-02T05:19:20.511" v="34608" actId="166"/>
          <ac:spMkLst>
            <pc:docMk/>
            <pc:sldMk cId="1894326966" sldId="768"/>
            <ac:spMk id="9" creationId="{E0D1FB57-F7B7-4686-B71E-A46C9C295F8E}"/>
          </ac:spMkLst>
        </pc:spChg>
        <pc:spChg chg="del">
          <ac:chgData name="박 종주" userId="ee80f6e723cc3280" providerId="LiveId" clId="{7E105C1E-7F42-478E-A2DD-207BC0BAF171}" dt="2020-06-02T05:16:37.299" v="34476" actId="478"/>
          <ac:spMkLst>
            <pc:docMk/>
            <pc:sldMk cId="1894326966" sldId="768"/>
            <ac:spMk id="10" creationId="{5F6D0FC9-F983-4DEF-BBA6-FF35871AE16D}"/>
          </ac:spMkLst>
        </pc:spChg>
        <pc:spChg chg="ord">
          <ac:chgData name="박 종주" userId="ee80f6e723cc3280" providerId="LiveId" clId="{7E105C1E-7F42-478E-A2DD-207BC0BAF171}" dt="2020-06-02T05:19:20.511" v="34608" actId="166"/>
          <ac:spMkLst>
            <pc:docMk/>
            <pc:sldMk cId="1894326966" sldId="768"/>
            <ac:spMk id="11" creationId="{DB3F0964-8993-4CEB-8477-AE971AA04014}"/>
          </ac:spMkLst>
        </pc:spChg>
        <pc:spChg chg="add del mod">
          <ac:chgData name="박 종주" userId="ee80f6e723cc3280" providerId="LiveId" clId="{7E105C1E-7F42-478E-A2DD-207BC0BAF171}" dt="2020-06-02T05:39:41.952" v="35370" actId="478"/>
          <ac:spMkLst>
            <pc:docMk/>
            <pc:sldMk cId="1894326966" sldId="768"/>
            <ac:spMk id="12" creationId="{B9732CAB-40F7-4C7E-A596-3B0DA2BB8FD7}"/>
          </ac:spMkLst>
        </pc:spChg>
        <pc:spChg chg="add mod">
          <ac:chgData name="박 종주" userId="ee80f6e723cc3280" providerId="LiveId" clId="{7E105C1E-7F42-478E-A2DD-207BC0BAF171}" dt="2020-06-02T05:38:55.251" v="35292" actId="1037"/>
          <ac:spMkLst>
            <pc:docMk/>
            <pc:sldMk cId="1894326966" sldId="768"/>
            <ac:spMk id="13" creationId="{9BD1AEAE-DDCA-404D-9088-B475DE88351F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22" creationId="{9FD094FB-1DED-429D-86FB-4B00A9DCC32F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23" creationId="{48A13B53-E1DD-48CB-A1AF-B250F3B48BEA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24" creationId="{51463BA4-E2A5-43B2-9A01-3A9F8C52CCB1}"/>
          </ac:spMkLst>
        </pc:spChg>
        <pc:spChg chg="mod ord topLvl">
          <ac:chgData name="박 종주" userId="ee80f6e723cc3280" providerId="LiveId" clId="{7E105C1E-7F42-478E-A2DD-207BC0BAF171}" dt="2020-06-02T05:19:20.511" v="34608" actId="166"/>
          <ac:spMkLst>
            <pc:docMk/>
            <pc:sldMk cId="1894326966" sldId="768"/>
            <ac:spMk id="25" creationId="{9F12876D-06F2-4E38-9903-D97861C0B2E2}"/>
          </ac:spMkLst>
        </pc:spChg>
        <pc:spChg chg="mod ord topLvl">
          <ac:chgData name="박 종주" userId="ee80f6e723cc3280" providerId="LiveId" clId="{7E105C1E-7F42-478E-A2DD-207BC0BAF171}" dt="2020-06-02T05:39:56.512" v="35372" actId="1076"/>
          <ac:spMkLst>
            <pc:docMk/>
            <pc:sldMk cId="1894326966" sldId="768"/>
            <ac:spMk id="26" creationId="{1ADA9F7C-6373-40AB-BD01-2EAD06F26BEC}"/>
          </ac:spMkLst>
        </pc:spChg>
        <pc:spChg chg="del mod topLvl">
          <ac:chgData name="박 종주" userId="ee80f6e723cc3280" providerId="LiveId" clId="{7E105C1E-7F42-478E-A2DD-207BC0BAF171}" dt="2020-06-02T05:19:55.767" v="34616" actId="478"/>
          <ac:spMkLst>
            <pc:docMk/>
            <pc:sldMk cId="1894326966" sldId="768"/>
            <ac:spMk id="27" creationId="{421EE7E2-A93E-432A-96D2-7668D9CA29DE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28" creationId="{0C44A124-FD39-4FF7-81D0-B79E6B704CBB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29" creationId="{4CC70BF0-5382-4D3A-9037-7CD805002E53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30" creationId="{8FB14888-6DA1-4A1A-B7DB-FC3547E642D2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31" creationId="{E7EF9641-19B9-4280-A5C8-F56606605A68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32" creationId="{8594729B-85BE-426C-9945-2EFABBB9C043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33" creationId="{EA14F299-0F99-4D68-9A20-13B3A184D6AC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34" creationId="{8C717C1E-E62B-42A1-96F6-DFE260564E8D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35" creationId="{E4E8F78E-8EE9-4E96-B054-8B77988DB508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36" creationId="{E18A8569-677A-49D9-BAAC-894DCF64F9B6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37" creationId="{E3218C08-DC7B-40BF-B959-8BB1AAA8258E}"/>
          </ac:spMkLst>
        </pc:spChg>
        <pc:spChg chg="mod ord">
          <ac:chgData name="박 종주" userId="ee80f6e723cc3280" providerId="LiveId" clId="{7E105C1E-7F42-478E-A2DD-207BC0BAF171}" dt="2020-06-02T05:39:47.211" v="35371" actId="14100"/>
          <ac:spMkLst>
            <pc:docMk/>
            <pc:sldMk cId="1894326966" sldId="768"/>
            <ac:spMk id="39" creationId="{518C2FBE-4614-42D6-AF93-EC992BE6544B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41" creationId="{BAEC2139-A5E9-45D7-A809-1FCFCF08C950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42" creationId="{5549529F-EC01-4FEF-874F-EB1FBF019794}"/>
          </ac:spMkLst>
        </pc:spChg>
        <pc:spChg chg="del">
          <ac:chgData name="박 종주" userId="ee80f6e723cc3280" providerId="LiveId" clId="{7E105C1E-7F42-478E-A2DD-207BC0BAF171}" dt="2020-06-02T05:37:56.895" v="35256" actId="478"/>
          <ac:spMkLst>
            <pc:docMk/>
            <pc:sldMk cId="1894326966" sldId="768"/>
            <ac:spMk id="43" creationId="{9E5C61E5-9848-48BD-83DB-2D00A52CCC30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46" creationId="{8A06D3A3-BBD3-4336-8C02-A5A66E085959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47" creationId="{782BE9D9-0341-444F-939C-39AEBA6944D5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48" creationId="{5E92496D-5696-423A-9EF7-6130A23C6E3A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49" creationId="{E3FFDDBD-F745-41B9-B2C7-766AC38BA781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50" creationId="{3C985E89-ACCB-4507-A97D-6A626ADEF66D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51" creationId="{500F16FB-F175-4B8D-BE7A-67A9CC2FB9F9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52" creationId="{53474E9B-8C72-43EA-92DF-F49A920D8C1A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53" creationId="{12B39D77-1E1F-4738-87DE-609A62895D24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54" creationId="{2928A79E-6458-44A4-A4AB-49E7BE7CB049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55" creationId="{6BA2D291-CB2F-4E04-8A7E-5E46C751ADA2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56" creationId="{E9F92ED2-E2B9-4E88-AFB6-A94CD263648F}"/>
          </ac:spMkLst>
        </pc:spChg>
        <pc:spChg chg="del mod topLvl">
          <ac:chgData name="박 종주" userId="ee80f6e723cc3280" providerId="LiveId" clId="{7E105C1E-7F42-478E-A2DD-207BC0BAF171}" dt="2020-06-02T05:22:01.488" v="34804" actId="478"/>
          <ac:spMkLst>
            <pc:docMk/>
            <pc:sldMk cId="1894326966" sldId="768"/>
            <ac:spMk id="57" creationId="{A118D539-BB6C-4D79-87E4-992E6EECBD42}"/>
          </ac:spMkLst>
        </pc:spChg>
        <pc:spChg chg="add mod">
          <ac:chgData name="박 종주" userId="ee80f6e723cc3280" providerId="LiveId" clId="{7E105C1E-7F42-478E-A2DD-207BC0BAF171}" dt="2020-06-02T05:40:03.853" v="35374" actId="20577"/>
          <ac:spMkLst>
            <pc:docMk/>
            <pc:sldMk cId="1894326966" sldId="768"/>
            <ac:spMk id="59" creationId="{19FD8543-EEC3-4302-B44D-5A002A645F37}"/>
          </ac:spMkLst>
        </pc:spChg>
        <pc:grpChg chg="add del mod">
          <ac:chgData name="박 종주" userId="ee80f6e723cc3280" providerId="LiveId" clId="{7E105C1E-7F42-478E-A2DD-207BC0BAF171}" dt="2020-06-02T05:16:33.923" v="34475" actId="165"/>
          <ac:grpSpMkLst>
            <pc:docMk/>
            <pc:sldMk cId="1894326966" sldId="768"/>
            <ac:grpSpMk id="21" creationId="{78B14518-728B-4D59-A03F-1FCAD24C6E7A}"/>
          </ac:grpSpMkLst>
        </pc:grpChg>
        <pc:grpChg chg="add del">
          <ac:chgData name="박 종주" userId="ee80f6e723cc3280" providerId="LiveId" clId="{7E105C1E-7F42-478E-A2DD-207BC0BAF171}" dt="2020-06-02T05:15:04.574" v="34467" actId="478"/>
          <ac:grpSpMkLst>
            <pc:docMk/>
            <pc:sldMk cId="1894326966" sldId="768"/>
            <ac:grpSpMk id="38" creationId="{2F76C702-06D9-43C8-B3C1-80072406AE21}"/>
          </ac:grpSpMkLst>
        </pc:grpChg>
        <pc:graphicFrameChg chg="add del mod modGraphic">
          <ac:chgData name="박 종주" userId="ee80f6e723cc3280" providerId="LiveId" clId="{7E105C1E-7F42-478E-A2DD-207BC0BAF171}" dt="2020-06-02T05:49:56.297" v="35660" actId="478"/>
          <ac:graphicFrameMkLst>
            <pc:docMk/>
            <pc:sldMk cId="1894326966" sldId="768"/>
            <ac:graphicFrameMk id="6" creationId="{57787FAA-895F-4C05-9D67-1950F80EA588}"/>
          </ac:graphicFrameMkLst>
        </pc:graphicFrameChg>
        <pc:graphicFrameChg chg="add del mod">
          <ac:chgData name="박 종주" userId="ee80f6e723cc3280" providerId="LiveId" clId="{7E105C1E-7F42-478E-A2DD-207BC0BAF171}" dt="2020-06-02T05:49:55.875" v="35659"/>
          <ac:graphicFrameMkLst>
            <pc:docMk/>
            <pc:sldMk cId="1894326966" sldId="768"/>
            <ac:graphicFrameMk id="60" creationId="{308B0775-5BD5-4B4C-A37C-7EB943BA5579}"/>
          </ac:graphicFrameMkLst>
        </pc:graphicFrameChg>
        <pc:picChg chg="del">
          <ac:chgData name="박 종주" userId="ee80f6e723cc3280" providerId="LiveId" clId="{7E105C1E-7F42-478E-A2DD-207BC0BAF171}" dt="2020-06-02T05:14:08.977" v="34453" actId="478"/>
          <ac:picMkLst>
            <pc:docMk/>
            <pc:sldMk cId="1894326966" sldId="768"/>
            <ac:picMk id="3" creationId="{1C429CC5-D30F-4965-9CAE-A9B8CA9A07AD}"/>
          </ac:picMkLst>
        </pc:picChg>
        <pc:picChg chg="add mod ord">
          <ac:chgData name="박 종주" userId="ee80f6e723cc3280" providerId="LiveId" clId="{7E105C1E-7F42-478E-A2DD-207BC0BAF171}" dt="2020-06-02T05:15:02.096" v="34466" actId="1076"/>
          <ac:picMkLst>
            <pc:docMk/>
            <pc:sldMk cId="1894326966" sldId="768"/>
            <ac:picMk id="5" creationId="{E40DB543-1A96-477E-B5BC-04307678E602}"/>
          </ac:picMkLst>
        </pc:picChg>
        <pc:picChg chg="add del">
          <ac:chgData name="박 종주" userId="ee80f6e723cc3280" providerId="LiveId" clId="{7E105C1E-7F42-478E-A2DD-207BC0BAF171}" dt="2020-06-02T05:15:34.910" v="34470" actId="478"/>
          <ac:picMkLst>
            <pc:docMk/>
            <pc:sldMk cId="1894326966" sldId="768"/>
            <ac:picMk id="40" creationId="{00EA4258-098F-4AB2-B82C-4E28CC51258E}"/>
          </ac:picMkLst>
        </pc:picChg>
        <pc:picChg chg="add del mod">
          <ac:chgData name="박 종주" userId="ee80f6e723cc3280" providerId="LiveId" clId="{7E105C1E-7F42-478E-A2DD-207BC0BAF171}" dt="2020-06-02T05:19:51.327" v="34615" actId="478"/>
          <ac:picMkLst>
            <pc:docMk/>
            <pc:sldMk cId="1894326966" sldId="768"/>
            <ac:picMk id="58" creationId="{07317F51-35F3-4653-AC9A-DA07949DDC1E}"/>
          </ac:picMkLst>
        </pc:picChg>
        <pc:cxnChg chg="mod">
          <ac:chgData name="박 종주" userId="ee80f6e723cc3280" providerId="LiveId" clId="{7E105C1E-7F42-478E-A2DD-207BC0BAF171}" dt="2020-06-02T05:38:55.251" v="35292" actId="1037"/>
          <ac:cxnSpMkLst>
            <pc:docMk/>
            <pc:sldMk cId="1894326966" sldId="768"/>
            <ac:cxnSpMk id="44" creationId="{96894C71-DB8A-46BC-95A7-79184B4617E9}"/>
          </ac:cxnSpMkLst>
        </pc:cxnChg>
      </pc:sldChg>
      <pc:sldChg chg="addSp delSp modSp add del mod">
        <pc:chgData name="박 종주" userId="ee80f6e723cc3280" providerId="LiveId" clId="{7E105C1E-7F42-478E-A2DD-207BC0BAF171}" dt="2020-06-02T05:55:03.871" v="35885" actId="47"/>
        <pc:sldMkLst>
          <pc:docMk/>
          <pc:sldMk cId="3860494504" sldId="769"/>
        </pc:sldMkLst>
        <pc:spChg chg="mod">
          <ac:chgData name="박 종주" userId="ee80f6e723cc3280" providerId="LiveId" clId="{7E105C1E-7F42-478E-A2DD-207BC0BAF171}" dt="2020-06-02T05:33:01.372" v="35110" actId="1076"/>
          <ac:spMkLst>
            <pc:docMk/>
            <pc:sldMk cId="3860494504" sldId="769"/>
            <ac:spMk id="8" creationId="{239BB7F9-4002-413B-B47F-8B4DCEADBAC3}"/>
          </ac:spMkLst>
        </pc:spChg>
        <pc:spChg chg="mod">
          <ac:chgData name="박 종주" userId="ee80f6e723cc3280" providerId="LiveId" clId="{7E105C1E-7F42-478E-A2DD-207BC0BAF171}" dt="2020-06-02T05:33:05.290" v="35111" actId="1076"/>
          <ac:spMkLst>
            <pc:docMk/>
            <pc:sldMk cId="3860494504" sldId="769"/>
            <ac:spMk id="9" creationId="{E0D1FB57-F7B7-4686-B71E-A46C9C295F8E}"/>
          </ac:spMkLst>
        </pc:spChg>
        <pc:spChg chg="mod">
          <ac:chgData name="박 종주" userId="ee80f6e723cc3280" providerId="LiveId" clId="{7E105C1E-7F42-478E-A2DD-207BC0BAF171}" dt="2020-06-02T05:33:09.769" v="35112" actId="1076"/>
          <ac:spMkLst>
            <pc:docMk/>
            <pc:sldMk cId="3860494504" sldId="769"/>
            <ac:spMk id="10" creationId="{5F6D0FC9-F983-4DEF-BBA6-FF35871AE16D}"/>
          </ac:spMkLst>
        </pc:spChg>
        <pc:spChg chg="mod">
          <ac:chgData name="박 종주" userId="ee80f6e723cc3280" providerId="LiveId" clId="{7E105C1E-7F42-478E-A2DD-207BC0BAF171}" dt="2020-06-02T05:33:14.114" v="35113" actId="1076"/>
          <ac:spMkLst>
            <pc:docMk/>
            <pc:sldMk cId="3860494504" sldId="769"/>
            <ac:spMk id="11" creationId="{DB3F0964-8993-4CEB-8477-AE971AA04014}"/>
          </ac:spMkLst>
        </pc:spChg>
        <pc:spChg chg="mod">
          <ac:chgData name="박 종주" userId="ee80f6e723cc3280" providerId="LiveId" clId="{7E105C1E-7F42-478E-A2DD-207BC0BAF171}" dt="2020-06-02T05:33:19.135" v="35114" actId="1076"/>
          <ac:spMkLst>
            <pc:docMk/>
            <pc:sldMk cId="3860494504" sldId="769"/>
            <ac:spMk id="12" creationId="{79B0D7AC-6A3E-4D53-8304-8EFB9BCBF03F}"/>
          </ac:spMkLst>
        </pc:spChg>
        <pc:spChg chg="mod">
          <ac:chgData name="박 종주" userId="ee80f6e723cc3280" providerId="LiveId" clId="{7E105C1E-7F42-478E-A2DD-207BC0BAF171}" dt="2020-06-02T05:33:26.373" v="35115" actId="1076"/>
          <ac:spMkLst>
            <pc:docMk/>
            <pc:sldMk cId="3860494504" sldId="769"/>
            <ac:spMk id="13" creationId="{184AD7CB-4385-48C3-ADAD-C24CCE24930F}"/>
          </ac:spMkLst>
        </pc:spChg>
        <pc:spChg chg="mod">
          <ac:chgData name="박 종주" userId="ee80f6e723cc3280" providerId="LiveId" clId="{7E105C1E-7F42-478E-A2DD-207BC0BAF171}" dt="2020-06-02T05:33:35.540" v="35118" actId="1076"/>
          <ac:spMkLst>
            <pc:docMk/>
            <pc:sldMk cId="3860494504" sldId="769"/>
            <ac:spMk id="14" creationId="{449B6377-AF72-4414-BF77-964331228826}"/>
          </ac:spMkLst>
        </pc:spChg>
        <pc:spChg chg="mod">
          <ac:chgData name="박 종주" userId="ee80f6e723cc3280" providerId="LiveId" clId="{7E105C1E-7F42-478E-A2DD-207BC0BAF171}" dt="2020-06-02T05:33:39.399" v="35119" actId="1076"/>
          <ac:spMkLst>
            <pc:docMk/>
            <pc:sldMk cId="3860494504" sldId="769"/>
            <ac:spMk id="15" creationId="{6FD04EB6-F7E8-4570-831E-6A8EF14035A3}"/>
          </ac:spMkLst>
        </pc:spChg>
        <pc:spChg chg="mod">
          <ac:chgData name="박 종주" userId="ee80f6e723cc3280" providerId="LiveId" clId="{7E105C1E-7F42-478E-A2DD-207BC0BAF171}" dt="2020-06-02T05:33:47.596" v="35120" actId="1076"/>
          <ac:spMkLst>
            <pc:docMk/>
            <pc:sldMk cId="3860494504" sldId="769"/>
            <ac:spMk id="19" creationId="{2BDE506C-C9F4-4482-8C6F-2329ECEA8627}"/>
          </ac:spMkLst>
        </pc:spChg>
        <pc:spChg chg="add mod">
          <ac:chgData name="박 종주" userId="ee80f6e723cc3280" providerId="LiveId" clId="{7E105C1E-7F42-478E-A2DD-207BC0BAF171}" dt="2020-06-02T05:24:28.286" v="34831" actId="1038"/>
          <ac:spMkLst>
            <pc:docMk/>
            <pc:sldMk cId="3860494504" sldId="769"/>
            <ac:spMk id="22" creationId="{6261DFAD-C191-43FF-A20B-A6C28FA4BA01}"/>
          </ac:spMkLst>
        </pc:spChg>
        <pc:spChg chg="add del mod">
          <ac:chgData name="박 종주" userId="ee80f6e723cc3280" providerId="LiveId" clId="{7E105C1E-7F42-478E-A2DD-207BC0BAF171}" dt="2020-06-02T05:25:13.433" v="34889"/>
          <ac:spMkLst>
            <pc:docMk/>
            <pc:sldMk cId="3860494504" sldId="769"/>
            <ac:spMk id="23" creationId="{F81F1296-30FA-4AA1-9F0A-A9733195EFC4}"/>
          </ac:spMkLst>
        </pc:spChg>
        <pc:spChg chg="add mod">
          <ac:chgData name="박 종주" userId="ee80f6e723cc3280" providerId="LiveId" clId="{7E105C1E-7F42-478E-A2DD-207BC0BAF171}" dt="2020-06-02T05:25:25.053" v="34893" actId="1076"/>
          <ac:spMkLst>
            <pc:docMk/>
            <pc:sldMk cId="3860494504" sldId="769"/>
            <ac:spMk id="24" creationId="{7D277E59-9B16-4862-A403-BC77D5EE7B13}"/>
          </ac:spMkLst>
        </pc:spChg>
        <pc:spChg chg="add del mod">
          <ac:chgData name="박 종주" userId="ee80f6e723cc3280" providerId="LiveId" clId="{7E105C1E-7F42-478E-A2DD-207BC0BAF171}" dt="2020-06-02T05:34:52.713" v="35182" actId="478"/>
          <ac:spMkLst>
            <pc:docMk/>
            <pc:sldMk cId="3860494504" sldId="769"/>
            <ac:spMk id="25" creationId="{A52CEC36-57F5-424F-BA25-DB99670C5023}"/>
          </ac:spMkLst>
        </pc:spChg>
        <pc:spChg chg="add del mod">
          <ac:chgData name="박 종주" userId="ee80f6e723cc3280" providerId="LiveId" clId="{7E105C1E-7F42-478E-A2DD-207BC0BAF171}" dt="2020-06-02T05:26:53.189" v="34992" actId="478"/>
          <ac:spMkLst>
            <pc:docMk/>
            <pc:sldMk cId="3860494504" sldId="769"/>
            <ac:spMk id="26" creationId="{995A6CCF-B3D9-4547-A67E-7DC62CEB5097}"/>
          </ac:spMkLst>
        </pc:spChg>
        <pc:spChg chg="add del mod">
          <ac:chgData name="박 종주" userId="ee80f6e723cc3280" providerId="LiveId" clId="{7E105C1E-7F42-478E-A2DD-207BC0BAF171}" dt="2020-06-02T05:30:38.146" v="35074" actId="478"/>
          <ac:spMkLst>
            <pc:docMk/>
            <pc:sldMk cId="3860494504" sldId="769"/>
            <ac:spMk id="27" creationId="{53F21B57-6F71-4F8B-9E5A-AD61C1723058}"/>
          </ac:spMkLst>
        </pc:spChg>
        <pc:spChg chg="add mod">
          <ac:chgData name="박 종주" userId="ee80f6e723cc3280" providerId="LiveId" clId="{7E105C1E-7F42-478E-A2DD-207BC0BAF171}" dt="2020-06-02T05:31:55.048" v="35104" actId="14100"/>
          <ac:spMkLst>
            <pc:docMk/>
            <pc:sldMk cId="3860494504" sldId="769"/>
            <ac:spMk id="28" creationId="{62FFB971-CBD9-47E8-8314-01BAFFFFEA8B}"/>
          </ac:spMkLst>
        </pc:spChg>
        <pc:spChg chg="del mod">
          <ac:chgData name="박 종주" userId="ee80f6e723cc3280" providerId="LiveId" clId="{7E105C1E-7F42-478E-A2DD-207BC0BAF171}" dt="2020-06-02T05:25:20.113" v="34891" actId="478"/>
          <ac:spMkLst>
            <pc:docMk/>
            <pc:sldMk cId="3860494504" sldId="769"/>
            <ac:spMk id="42" creationId="{7A4911E2-E382-4754-927A-E804CCDDA760}"/>
          </ac:spMkLst>
        </pc:spChg>
        <pc:graphicFrameChg chg="mod modGraphic">
          <ac:chgData name="박 종주" userId="ee80f6e723cc3280" providerId="LiveId" clId="{7E105C1E-7F42-478E-A2DD-207BC0BAF171}" dt="2020-06-02T05:35:13.016" v="35252" actId="207"/>
          <ac:graphicFrameMkLst>
            <pc:docMk/>
            <pc:sldMk cId="3860494504" sldId="769"/>
            <ac:graphicFrameMk id="6" creationId="{57787FAA-895F-4C05-9D67-1950F80EA588}"/>
          </ac:graphicFrameMkLst>
        </pc:graphicFrameChg>
        <pc:picChg chg="add del">
          <ac:chgData name="박 종주" userId="ee80f6e723cc3280" providerId="LiveId" clId="{7E105C1E-7F42-478E-A2DD-207BC0BAF171}" dt="2020-06-02T05:23:23.197" v="34808" actId="478"/>
          <ac:picMkLst>
            <pc:docMk/>
            <pc:sldMk cId="3860494504" sldId="769"/>
            <ac:picMk id="38" creationId="{DAFFF45A-F978-4500-900C-EEB51CA77456}"/>
          </ac:picMkLst>
        </pc:picChg>
        <pc:picChg chg="mod">
          <ac:chgData name="박 종주" userId="ee80f6e723cc3280" providerId="LiveId" clId="{7E105C1E-7F42-478E-A2DD-207BC0BAF171}" dt="2020-06-02T05:33:29.113" v="35117" actId="1076"/>
          <ac:picMkLst>
            <pc:docMk/>
            <pc:sldMk cId="3860494504" sldId="769"/>
            <ac:picMk id="41" creationId="{03FA5D07-C0A7-408F-A0F2-7FBB7E6E7267}"/>
          </ac:picMkLst>
        </pc:picChg>
      </pc:sldChg>
      <pc:sldChg chg="addSp delSp modSp add del mod">
        <pc:chgData name="박 종주" userId="ee80f6e723cc3280" providerId="LiveId" clId="{7E105C1E-7F42-478E-A2DD-207BC0BAF171}" dt="2020-06-02T05:55:03.871" v="35885" actId="47"/>
        <pc:sldMkLst>
          <pc:docMk/>
          <pc:sldMk cId="1467555253" sldId="770"/>
        </pc:sldMkLst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2" creationId="{24AE2D53-542F-4154-AC4F-458BCC3D5DEF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8" creationId="{239BB7F9-4002-413B-B47F-8B4DCEADBAC3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9" creationId="{E0D1FB57-F7B7-4686-B71E-A46C9C295F8E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10" creationId="{5F6D0FC9-F983-4DEF-BBA6-FF35871AE16D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11" creationId="{DB3F0964-8993-4CEB-8477-AE971AA04014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12" creationId="{79B0D7AC-6A3E-4D53-8304-8EFB9BCBF03F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13" creationId="{184AD7CB-4385-48C3-ADAD-C24CCE24930F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14" creationId="{449B6377-AF72-4414-BF77-964331228826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15" creationId="{6FD04EB6-F7E8-4570-831E-6A8EF14035A3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19" creationId="{2BDE506C-C9F4-4482-8C6F-2329ECEA8627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20" creationId="{245EF528-8526-4BF4-B973-4DC5FCB20BCC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21" creationId="{1C3BBA8C-5120-420A-8875-7CA7345DA58A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22" creationId="{6261DFAD-C191-43FF-A20B-A6C28FA4BA01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24" creationId="{7D277E59-9B16-4862-A403-BC77D5EE7B13}"/>
          </ac:spMkLst>
        </pc:spChg>
        <pc:spChg chg="add mod">
          <ac:chgData name="박 종주" userId="ee80f6e723cc3280" providerId="LiveId" clId="{7E105C1E-7F42-478E-A2DD-207BC0BAF171}" dt="2020-06-02T05:46:18.441" v="35576" actId="164"/>
          <ac:spMkLst>
            <pc:docMk/>
            <pc:sldMk cId="1467555253" sldId="770"/>
            <ac:spMk id="26" creationId="{1B51290E-47A8-441E-9468-938052FFA2FE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28" creationId="{62FFB971-CBD9-47E8-8314-01BAFFFFEA8B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39" creationId="{E4A6CD3C-222A-4F88-B98C-1BE008E75B09}"/>
          </ac:spMkLst>
        </pc:spChg>
        <pc:spChg chg="del">
          <ac:chgData name="박 종주" userId="ee80f6e723cc3280" providerId="LiveId" clId="{7E105C1E-7F42-478E-A2DD-207BC0BAF171}" dt="2020-06-02T05:42:58.450" v="35544" actId="478"/>
          <ac:spMkLst>
            <pc:docMk/>
            <pc:sldMk cId="1467555253" sldId="770"/>
            <ac:spMk id="40" creationId="{4A9059B6-4024-496F-9BB3-F534E6E9CAFF}"/>
          </ac:spMkLst>
        </pc:spChg>
        <pc:grpChg chg="add mod">
          <ac:chgData name="박 종주" userId="ee80f6e723cc3280" providerId="LiveId" clId="{7E105C1E-7F42-478E-A2DD-207BC0BAF171}" dt="2020-06-02T05:46:18.441" v="35576" actId="164"/>
          <ac:grpSpMkLst>
            <pc:docMk/>
            <pc:sldMk cId="1467555253" sldId="770"/>
            <ac:grpSpMk id="3" creationId="{DF438E41-A6AC-4B2D-B773-CED53C4F273C}"/>
          </ac:grpSpMkLst>
        </pc:grpChg>
        <pc:picChg chg="del">
          <ac:chgData name="박 종주" userId="ee80f6e723cc3280" providerId="LiveId" clId="{7E105C1E-7F42-478E-A2DD-207BC0BAF171}" dt="2020-06-02T05:42:58.450" v="35544" actId="478"/>
          <ac:picMkLst>
            <pc:docMk/>
            <pc:sldMk cId="1467555253" sldId="770"/>
            <ac:picMk id="17" creationId="{ABAB42CA-F0CF-4F15-92D3-7526433FED5D}"/>
          </ac:picMkLst>
        </pc:picChg>
        <pc:picChg chg="add mod modCrop">
          <ac:chgData name="박 종주" userId="ee80f6e723cc3280" providerId="LiveId" clId="{7E105C1E-7F42-478E-A2DD-207BC0BAF171}" dt="2020-06-02T05:46:18.441" v="35576" actId="164"/>
          <ac:picMkLst>
            <pc:docMk/>
            <pc:sldMk cId="1467555253" sldId="770"/>
            <ac:picMk id="25" creationId="{F6823AE4-2CD5-4B94-8A92-477C8055B29A}"/>
          </ac:picMkLst>
        </pc:picChg>
        <pc:picChg chg="mod modCrop">
          <ac:chgData name="박 종주" userId="ee80f6e723cc3280" providerId="LiveId" clId="{7E105C1E-7F42-478E-A2DD-207BC0BAF171}" dt="2020-06-02T05:46:18.441" v="35576" actId="164"/>
          <ac:picMkLst>
            <pc:docMk/>
            <pc:sldMk cId="1467555253" sldId="770"/>
            <ac:picMk id="38" creationId="{DAFFF45A-F978-4500-900C-EEB51CA77456}"/>
          </ac:picMkLst>
        </pc:picChg>
        <pc:picChg chg="del">
          <ac:chgData name="박 종주" userId="ee80f6e723cc3280" providerId="LiveId" clId="{7E105C1E-7F42-478E-A2DD-207BC0BAF171}" dt="2020-06-02T05:42:58.450" v="35544" actId="478"/>
          <ac:picMkLst>
            <pc:docMk/>
            <pc:sldMk cId="1467555253" sldId="770"/>
            <ac:picMk id="41" creationId="{03FA5D07-C0A7-408F-A0F2-7FBB7E6E7267}"/>
          </ac:picMkLst>
        </pc:picChg>
      </pc:sldChg>
      <pc:sldChg chg="addSp delSp modSp add mod">
        <pc:chgData name="박 종주" userId="ee80f6e723cc3280" providerId="LiveId" clId="{7E105C1E-7F42-478E-A2DD-207BC0BAF171}" dt="2020-06-02T06:53:15.177" v="36002" actId="6549"/>
        <pc:sldMkLst>
          <pc:docMk/>
          <pc:sldMk cId="2799986784" sldId="771"/>
        </pc:sldMkLst>
        <pc:spChg chg="del">
          <ac:chgData name="박 종주" userId="ee80f6e723cc3280" providerId="LiveId" clId="{7E105C1E-7F42-478E-A2DD-207BC0BAF171}" dt="2020-06-02T05:46:57.184" v="35580" actId="478"/>
          <ac:spMkLst>
            <pc:docMk/>
            <pc:sldMk cId="2799986784" sldId="771"/>
            <ac:spMk id="8" creationId="{239BB7F9-4002-413B-B47F-8B4DCEADBAC3}"/>
          </ac:spMkLst>
        </pc:spChg>
        <pc:spChg chg="del">
          <ac:chgData name="박 종주" userId="ee80f6e723cc3280" providerId="LiveId" clId="{7E105C1E-7F42-478E-A2DD-207BC0BAF171}" dt="2020-06-02T05:46:57.184" v="35580" actId="478"/>
          <ac:spMkLst>
            <pc:docMk/>
            <pc:sldMk cId="2799986784" sldId="771"/>
            <ac:spMk id="9" creationId="{E0D1FB57-F7B7-4686-B71E-A46C9C295F8E}"/>
          </ac:spMkLst>
        </pc:spChg>
        <pc:spChg chg="del">
          <ac:chgData name="박 종주" userId="ee80f6e723cc3280" providerId="LiveId" clId="{7E105C1E-7F42-478E-A2DD-207BC0BAF171}" dt="2020-06-02T05:46:57.184" v="35580" actId="478"/>
          <ac:spMkLst>
            <pc:docMk/>
            <pc:sldMk cId="2799986784" sldId="771"/>
            <ac:spMk id="11" creationId="{DB3F0964-8993-4CEB-8477-AE971AA04014}"/>
          </ac:spMkLst>
        </pc:spChg>
        <pc:spChg chg="del">
          <ac:chgData name="박 종주" userId="ee80f6e723cc3280" providerId="LiveId" clId="{7E105C1E-7F42-478E-A2DD-207BC0BAF171}" dt="2020-06-02T05:47:39.207" v="35588" actId="478"/>
          <ac:spMkLst>
            <pc:docMk/>
            <pc:sldMk cId="2799986784" sldId="771"/>
            <ac:spMk id="13" creationId="{9BD1AEAE-DDCA-404D-9088-B475DE88351F}"/>
          </ac:spMkLst>
        </pc:spChg>
        <pc:spChg chg="mod">
          <ac:chgData name="박 종주" userId="ee80f6e723cc3280" providerId="LiveId" clId="{7E105C1E-7F42-478E-A2DD-207BC0BAF171}" dt="2020-06-02T05:47:07.067" v="35581"/>
          <ac:spMkLst>
            <pc:docMk/>
            <pc:sldMk cId="2799986784" sldId="771"/>
            <ac:spMk id="21" creationId="{7BAB1289-16E7-4A64-94B5-D49E58625F56}"/>
          </ac:spMkLst>
        </pc:spChg>
        <pc:spChg chg="del">
          <ac:chgData name="박 종주" userId="ee80f6e723cc3280" providerId="LiveId" clId="{7E105C1E-7F42-478E-A2DD-207BC0BAF171}" dt="2020-06-02T05:46:57.184" v="35580" actId="478"/>
          <ac:spMkLst>
            <pc:docMk/>
            <pc:sldMk cId="2799986784" sldId="771"/>
            <ac:spMk id="25" creationId="{9F12876D-06F2-4E38-9903-D97861C0B2E2}"/>
          </ac:spMkLst>
        </pc:spChg>
        <pc:spChg chg="del">
          <ac:chgData name="박 종주" userId="ee80f6e723cc3280" providerId="LiveId" clId="{7E105C1E-7F42-478E-A2DD-207BC0BAF171}" dt="2020-06-02T05:46:57.184" v="35580" actId="478"/>
          <ac:spMkLst>
            <pc:docMk/>
            <pc:sldMk cId="2799986784" sldId="771"/>
            <ac:spMk id="26" creationId="{1ADA9F7C-6373-40AB-BD01-2EAD06F26BEC}"/>
          </ac:spMkLst>
        </pc:spChg>
        <pc:spChg chg="mod">
          <ac:chgData name="박 종주" userId="ee80f6e723cc3280" providerId="LiveId" clId="{7E105C1E-7F42-478E-A2DD-207BC0BAF171}" dt="2020-06-02T05:47:11.658" v="35583"/>
          <ac:spMkLst>
            <pc:docMk/>
            <pc:sldMk cId="2799986784" sldId="771"/>
            <ac:spMk id="27" creationId="{2A416D5D-998A-4627-97EE-95CA641002F7}"/>
          </ac:spMkLst>
        </pc:spChg>
        <pc:spChg chg="add mod">
          <ac:chgData name="박 종주" userId="ee80f6e723cc3280" providerId="LiveId" clId="{7E105C1E-7F42-478E-A2DD-207BC0BAF171}" dt="2020-06-02T05:47:56.140" v="35591" actId="14100"/>
          <ac:spMkLst>
            <pc:docMk/>
            <pc:sldMk cId="2799986784" sldId="771"/>
            <ac:spMk id="28" creationId="{74035BC5-D4EC-4B3E-8201-579E3BD9427D}"/>
          </ac:spMkLst>
        </pc:spChg>
        <pc:spChg chg="add mod">
          <ac:chgData name="박 종주" userId="ee80f6e723cc3280" providerId="LiveId" clId="{7E105C1E-7F42-478E-A2DD-207BC0BAF171}" dt="2020-06-02T05:48:33.905" v="35630" actId="1035"/>
          <ac:spMkLst>
            <pc:docMk/>
            <pc:sldMk cId="2799986784" sldId="771"/>
            <ac:spMk id="29" creationId="{8E7467EE-0A38-4612-9CB3-7E381319D6DC}"/>
          </ac:spMkLst>
        </pc:spChg>
        <pc:spChg chg="add mod ord">
          <ac:chgData name="박 종주" userId="ee80f6e723cc3280" providerId="LiveId" clId="{7E105C1E-7F42-478E-A2DD-207BC0BAF171}" dt="2020-06-02T05:49:40.127" v="35656" actId="1076"/>
          <ac:spMkLst>
            <pc:docMk/>
            <pc:sldMk cId="2799986784" sldId="771"/>
            <ac:spMk id="30" creationId="{A5243ED1-0E5C-4D56-BA2B-CB7113A66B2F}"/>
          </ac:spMkLst>
        </pc:spChg>
        <pc:spChg chg="add mod">
          <ac:chgData name="박 종주" userId="ee80f6e723cc3280" providerId="LiveId" clId="{7E105C1E-7F42-478E-A2DD-207BC0BAF171}" dt="2020-06-02T05:49:29.023" v="35654" actId="207"/>
          <ac:spMkLst>
            <pc:docMk/>
            <pc:sldMk cId="2799986784" sldId="771"/>
            <ac:spMk id="31" creationId="{7D78497A-71CD-4841-871F-CA81020FD455}"/>
          </ac:spMkLst>
        </pc:spChg>
        <pc:spChg chg="add mod">
          <ac:chgData name="박 종주" userId="ee80f6e723cc3280" providerId="LiveId" clId="{7E105C1E-7F42-478E-A2DD-207BC0BAF171}" dt="2020-06-02T05:50:21.801" v="35664" actId="1076"/>
          <ac:spMkLst>
            <pc:docMk/>
            <pc:sldMk cId="2799986784" sldId="771"/>
            <ac:spMk id="33" creationId="{BB354F31-86D6-4900-AF71-14F8B9560054}"/>
          </ac:spMkLst>
        </pc:spChg>
        <pc:spChg chg="add mod">
          <ac:chgData name="박 종주" userId="ee80f6e723cc3280" providerId="LiveId" clId="{7E105C1E-7F42-478E-A2DD-207BC0BAF171}" dt="2020-06-02T05:51:01.846" v="35691" actId="1035"/>
          <ac:spMkLst>
            <pc:docMk/>
            <pc:sldMk cId="2799986784" sldId="771"/>
            <ac:spMk id="34" creationId="{D565768C-3728-460A-9FF9-E14050E8525A}"/>
          </ac:spMkLst>
        </pc:spChg>
        <pc:spChg chg="add mod">
          <ac:chgData name="박 종주" userId="ee80f6e723cc3280" providerId="LiveId" clId="{7E105C1E-7F42-478E-A2DD-207BC0BAF171}" dt="2020-06-02T05:51:33.889" v="35703" actId="1038"/>
          <ac:spMkLst>
            <pc:docMk/>
            <pc:sldMk cId="2799986784" sldId="771"/>
            <ac:spMk id="35" creationId="{2D833143-A509-4F73-99D5-7D0D033CF15B}"/>
          </ac:spMkLst>
        </pc:spChg>
        <pc:spChg chg="add mod">
          <ac:chgData name="박 종주" userId="ee80f6e723cc3280" providerId="LiveId" clId="{7E105C1E-7F42-478E-A2DD-207BC0BAF171}" dt="2020-06-02T05:51:38.814" v="35710" actId="1036"/>
          <ac:spMkLst>
            <pc:docMk/>
            <pc:sldMk cId="2799986784" sldId="771"/>
            <ac:spMk id="36" creationId="{DB83CE90-A542-4AB7-8DBF-AB2924E1E3B0}"/>
          </ac:spMkLst>
        </pc:spChg>
        <pc:spChg chg="add mod">
          <ac:chgData name="박 종주" userId="ee80f6e723cc3280" providerId="LiveId" clId="{7E105C1E-7F42-478E-A2DD-207BC0BAF171}" dt="2020-06-02T05:51:41.590" v="35713" actId="1035"/>
          <ac:spMkLst>
            <pc:docMk/>
            <pc:sldMk cId="2799986784" sldId="771"/>
            <ac:spMk id="37" creationId="{B838481D-291B-4F50-9C48-8AAB9FFF5898}"/>
          </ac:spMkLst>
        </pc:spChg>
        <pc:spChg chg="add mod">
          <ac:chgData name="박 종주" userId="ee80f6e723cc3280" providerId="LiveId" clId="{7E105C1E-7F42-478E-A2DD-207BC0BAF171}" dt="2020-06-02T05:51:44.831" v="35717" actId="1035"/>
          <ac:spMkLst>
            <pc:docMk/>
            <pc:sldMk cId="2799986784" sldId="771"/>
            <ac:spMk id="38" creationId="{D155E123-D01E-4293-9676-588A76C44B24}"/>
          </ac:spMkLst>
        </pc:spChg>
        <pc:spChg chg="del">
          <ac:chgData name="박 종주" userId="ee80f6e723cc3280" providerId="LiveId" clId="{7E105C1E-7F42-478E-A2DD-207BC0BAF171}" dt="2020-06-02T05:46:57.184" v="35580" actId="478"/>
          <ac:spMkLst>
            <pc:docMk/>
            <pc:sldMk cId="2799986784" sldId="771"/>
            <ac:spMk id="39" creationId="{518C2FBE-4614-42D6-AF93-EC992BE6544B}"/>
          </ac:spMkLst>
        </pc:spChg>
        <pc:spChg chg="add mod">
          <ac:chgData name="박 종주" userId="ee80f6e723cc3280" providerId="LiveId" clId="{7E105C1E-7F42-478E-A2DD-207BC0BAF171}" dt="2020-06-02T05:52:55.518" v="35725" actId="1035"/>
          <ac:spMkLst>
            <pc:docMk/>
            <pc:sldMk cId="2799986784" sldId="771"/>
            <ac:spMk id="40" creationId="{3D82BBEE-192B-4A44-9D31-4BE794463FA2}"/>
          </ac:spMkLst>
        </pc:spChg>
        <pc:spChg chg="add mod">
          <ac:chgData name="박 종주" userId="ee80f6e723cc3280" providerId="LiveId" clId="{7E105C1E-7F42-478E-A2DD-207BC0BAF171}" dt="2020-06-02T05:53:06.904" v="35731" actId="1036"/>
          <ac:spMkLst>
            <pc:docMk/>
            <pc:sldMk cId="2799986784" sldId="771"/>
            <ac:spMk id="41" creationId="{196ADC53-353E-456A-96DA-EFC94B71D55F}"/>
          </ac:spMkLst>
        </pc:spChg>
        <pc:spChg chg="add mod">
          <ac:chgData name="박 종주" userId="ee80f6e723cc3280" providerId="LiveId" clId="{7E105C1E-7F42-478E-A2DD-207BC0BAF171}" dt="2020-06-02T05:53:00.956" v="35726" actId="1076"/>
          <ac:spMkLst>
            <pc:docMk/>
            <pc:sldMk cId="2799986784" sldId="771"/>
            <ac:spMk id="42" creationId="{34C7BB00-15ED-446B-98A8-AE327BCFF2F4}"/>
          </ac:spMkLst>
        </pc:spChg>
        <pc:spChg chg="add mod">
          <ac:chgData name="박 종주" userId="ee80f6e723cc3280" providerId="LiveId" clId="{7E105C1E-7F42-478E-A2DD-207BC0BAF171}" dt="2020-06-02T05:53:17.775" v="35734" actId="20577"/>
          <ac:spMkLst>
            <pc:docMk/>
            <pc:sldMk cId="2799986784" sldId="771"/>
            <ac:spMk id="43" creationId="{AFC808C9-467E-427B-B967-0AAF2B23D920}"/>
          </ac:spMkLst>
        </pc:spChg>
        <pc:spChg chg="add del mod">
          <ac:chgData name="박 종주" userId="ee80f6e723cc3280" providerId="LiveId" clId="{7E105C1E-7F42-478E-A2DD-207BC0BAF171}" dt="2020-06-02T06:53:00.509" v="35999" actId="478"/>
          <ac:spMkLst>
            <pc:docMk/>
            <pc:sldMk cId="2799986784" sldId="771"/>
            <ac:spMk id="45" creationId="{2A2EB233-1D6B-4953-9402-BDC263273F40}"/>
          </ac:spMkLst>
        </pc:spChg>
        <pc:spChg chg="del">
          <ac:chgData name="박 종주" userId="ee80f6e723cc3280" providerId="LiveId" clId="{7E105C1E-7F42-478E-A2DD-207BC0BAF171}" dt="2020-06-02T05:46:57.184" v="35580" actId="478"/>
          <ac:spMkLst>
            <pc:docMk/>
            <pc:sldMk cId="2799986784" sldId="771"/>
            <ac:spMk id="59" creationId="{19FD8543-EEC3-4302-B44D-5A002A645F37}"/>
          </ac:spMkLst>
        </pc:spChg>
        <pc:grpChg chg="add del mod">
          <ac:chgData name="박 종주" userId="ee80f6e723cc3280" providerId="LiveId" clId="{7E105C1E-7F42-478E-A2DD-207BC0BAF171}" dt="2020-06-02T05:47:10.209" v="35582"/>
          <ac:grpSpMkLst>
            <pc:docMk/>
            <pc:sldMk cId="2799986784" sldId="771"/>
            <ac:grpSpMk id="16" creationId="{2FCA61A8-D5E3-4B01-9AA4-1BEDEB9B5C0C}"/>
          </ac:grpSpMkLst>
        </pc:grpChg>
        <pc:grpChg chg="add mod">
          <ac:chgData name="박 종주" userId="ee80f6e723cc3280" providerId="LiveId" clId="{7E105C1E-7F42-478E-A2DD-207BC0BAF171}" dt="2020-06-02T05:47:28.297" v="35585" actId="1076"/>
          <ac:grpSpMkLst>
            <pc:docMk/>
            <pc:sldMk cId="2799986784" sldId="771"/>
            <ac:grpSpMk id="22" creationId="{C6718E14-B619-49FA-8681-E71ADABB5B4C}"/>
          </ac:grpSpMkLst>
        </pc:grpChg>
        <pc:graphicFrameChg chg="del">
          <ac:chgData name="박 종주" userId="ee80f6e723cc3280" providerId="LiveId" clId="{7E105C1E-7F42-478E-A2DD-207BC0BAF171}" dt="2020-06-02T05:50:02.989" v="35661" actId="478"/>
          <ac:graphicFrameMkLst>
            <pc:docMk/>
            <pc:sldMk cId="2799986784" sldId="771"/>
            <ac:graphicFrameMk id="6" creationId="{57787FAA-895F-4C05-9D67-1950F80EA588}"/>
          </ac:graphicFrameMkLst>
        </pc:graphicFrameChg>
        <pc:graphicFrameChg chg="add mod modGraphic">
          <ac:chgData name="박 종주" userId="ee80f6e723cc3280" providerId="LiveId" clId="{7E105C1E-7F42-478E-A2DD-207BC0BAF171}" dt="2020-06-02T06:53:15.177" v="36002" actId="6549"/>
          <ac:graphicFrameMkLst>
            <pc:docMk/>
            <pc:sldMk cId="2799986784" sldId="771"/>
            <ac:graphicFrameMk id="32" creationId="{736FED5D-5E37-47E1-97A9-05DCE37E71AF}"/>
          </ac:graphicFrameMkLst>
        </pc:graphicFrameChg>
        <pc:picChg chg="mod">
          <ac:chgData name="박 종주" userId="ee80f6e723cc3280" providerId="LiveId" clId="{7E105C1E-7F42-478E-A2DD-207BC0BAF171}" dt="2020-06-02T05:47:07.067" v="35581"/>
          <ac:picMkLst>
            <pc:docMk/>
            <pc:sldMk cId="2799986784" sldId="771"/>
            <ac:picMk id="19" creationId="{D1C5665E-BB31-4A14-BF10-27F8E6216AE6}"/>
          </ac:picMkLst>
        </pc:picChg>
        <pc:picChg chg="mod">
          <ac:chgData name="박 종주" userId="ee80f6e723cc3280" providerId="LiveId" clId="{7E105C1E-7F42-478E-A2DD-207BC0BAF171}" dt="2020-06-02T05:47:07.067" v="35581"/>
          <ac:picMkLst>
            <pc:docMk/>
            <pc:sldMk cId="2799986784" sldId="771"/>
            <ac:picMk id="20" creationId="{B5CF584F-51C8-41FB-9057-4F985E5AB4F1}"/>
          </ac:picMkLst>
        </pc:picChg>
        <pc:picChg chg="mod">
          <ac:chgData name="박 종주" userId="ee80f6e723cc3280" providerId="LiveId" clId="{7E105C1E-7F42-478E-A2DD-207BC0BAF171}" dt="2020-06-02T05:47:11.658" v="35583"/>
          <ac:picMkLst>
            <pc:docMk/>
            <pc:sldMk cId="2799986784" sldId="771"/>
            <ac:picMk id="23" creationId="{62177816-474A-47D9-A2F7-933919948CBD}"/>
          </ac:picMkLst>
        </pc:picChg>
        <pc:picChg chg="mod">
          <ac:chgData name="박 종주" userId="ee80f6e723cc3280" providerId="LiveId" clId="{7E105C1E-7F42-478E-A2DD-207BC0BAF171}" dt="2020-06-02T05:47:11.658" v="35583"/>
          <ac:picMkLst>
            <pc:docMk/>
            <pc:sldMk cId="2799986784" sldId="771"/>
            <ac:picMk id="24" creationId="{8E7B28E7-26EF-4BB7-AA95-168E37CFC542}"/>
          </ac:picMkLst>
        </pc:picChg>
        <pc:cxnChg chg="mod ord">
          <ac:chgData name="박 종주" userId="ee80f6e723cc3280" providerId="LiveId" clId="{7E105C1E-7F42-478E-A2DD-207BC0BAF171}" dt="2020-06-02T05:48:43.363" v="35631" actId="14100"/>
          <ac:cxnSpMkLst>
            <pc:docMk/>
            <pc:sldMk cId="2799986784" sldId="771"/>
            <ac:cxnSpMk id="44" creationId="{96894C71-DB8A-46BC-95A7-79184B4617E9}"/>
          </ac:cxnSpMkLst>
        </pc:cxnChg>
      </pc:sldChg>
      <pc:sldChg chg="add del">
        <pc:chgData name="박 종주" userId="ee80f6e723cc3280" providerId="LiveId" clId="{7E105C1E-7F42-478E-A2DD-207BC0BAF171}" dt="2020-06-02T05:46:36.529" v="35578"/>
        <pc:sldMkLst>
          <pc:docMk/>
          <pc:sldMk cId="2850148289" sldId="771"/>
        </pc:sldMkLst>
      </pc:sldChg>
      <pc:sldChg chg="addSp delSp modSp add mod">
        <pc:chgData name="박 종주" userId="ee80f6e723cc3280" providerId="LiveId" clId="{7E105C1E-7F42-478E-A2DD-207BC0BAF171}" dt="2020-06-02T07:08:55.614" v="36505" actId="1037"/>
        <pc:sldMkLst>
          <pc:docMk/>
          <pc:sldMk cId="3413293286" sldId="772"/>
        </pc:sldMkLst>
        <pc:spChg chg="mod">
          <ac:chgData name="박 종주" userId="ee80f6e723cc3280" providerId="LiveId" clId="{7E105C1E-7F42-478E-A2DD-207BC0BAF171}" dt="2020-06-02T07:08:55.614" v="36505" actId="1037"/>
          <ac:spMkLst>
            <pc:docMk/>
            <pc:sldMk cId="3413293286" sldId="772"/>
            <ac:spMk id="50" creationId="{A9D2C614-3876-4C08-97AB-915AC7107449}"/>
          </ac:spMkLst>
        </pc:spChg>
        <pc:spChg chg="mod">
          <ac:chgData name="박 종주" userId="ee80f6e723cc3280" providerId="LiveId" clId="{7E105C1E-7F42-478E-A2DD-207BC0BAF171}" dt="2020-06-02T07:08:32.639" v="36502" actId="1037"/>
          <ac:spMkLst>
            <pc:docMk/>
            <pc:sldMk cId="3413293286" sldId="772"/>
            <ac:spMk id="115" creationId="{DA264890-983A-43B7-A1FB-2A0ECCF7D6EA}"/>
          </ac:spMkLst>
        </pc:spChg>
        <pc:picChg chg="add mod ord modCrop">
          <ac:chgData name="박 종주" userId="ee80f6e723cc3280" providerId="LiveId" clId="{7E105C1E-7F42-478E-A2DD-207BC0BAF171}" dt="2020-06-02T07:08:25.863" v="36494" actId="1035"/>
          <ac:picMkLst>
            <pc:docMk/>
            <pc:sldMk cId="3413293286" sldId="772"/>
            <ac:picMk id="4" creationId="{8851EBBB-3951-468B-BE93-8289138FEFA6}"/>
          </ac:picMkLst>
        </pc:picChg>
        <pc:picChg chg="del">
          <ac:chgData name="박 종주" userId="ee80f6e723cc3280" providerId="LiveId" clId="{7E105C1E-7F42-478E-A2DD-207BC0BAF171}" dt="2020-06-02T07:07:33.584" v="36480" actId="478"/>
          <ac:picMkLst>
            <pc:docMk/>
            <pc:sldMk cId="3413293286" sldId="772"/>
            <ac:picMk id="12" creationId="{A907881E-0E2D-45D8-ACA4-DFFAF509B173}"/>
          </ac:picMkLst>
        </pc:picChg>
      </pc:sldChg>
      <pc:sldChg chg="addSp delSp modSp add mod">
        <pc:chgData name="박 종주" userId="ee80f6e723cc3280" providerId="LiveId" clId="{7E105C1E-7F42-478E-A2DD-207BC0BAF171}" dt="2020-06-02T07:31:21.446" v="36875" actId="207"/>
        <pc:sldMkLst>
          <pc:docMk/>
          <pc:sldMk cId="323433824" sldId="773"/>
        </pc:sldMkLst>
        <pc:spChg chg="mod">
          <ac:chgData name="박 종주" userId="ee80f6e723cc3280" providerId="LiveId" clId="{7E105C1E-7F42-478E-A2DD-207BC0BAF171}" dt="2020-06-02T07:26:26.439" v="36780"/>
          <ac:spMkLst>
            <pc:docMk/>
            <pc:sldMk cId="323433824" sldId="773"/>
            <ac:spMk id="2" creationId="{8D60629D-74B0-4AF5-B117-52FBD71AC781}"/>
          </ac:spMkLst>
        </pc:spChg>
        <pc:spChg chg="add mod">
          <ac:chgData name="박 종주" userId="ee80f6e723cc3280" providerId="LiveId" clId="{7E105C1E-7F42-478E-A2DD-207BC0BAF171}" dt="2020-06-02T07:21:04.389" v="36574" actId="164"/>
          <ac:spMkLst>
            <pc:docMk/>
            <pc:sldMk cId="323433824" sldId="773"/>
            <ac:spMk id="7" creationId="{AC8FB39C-69D8-4442-B557-C6AAF1CB186D}"/>
          </ac:spMkLst>
        </pc:spChg>
        <pc:spChg chg="del mod">
          <ac:chgData name="박 종주" userId="ee80f6e723cc3280" providerId="LiveId" clId="{7E105C1E-7F42-478E-A2DD-207BC0BAF171}" dt="2020-06-02T07:23:07.333" v="36604" actId="478"/>
          <ac:spMkLst>
            <pc:docMk/>
            <pc:sldMk cId="323433824" sldId="773"/>
            <ac:spMk id="16" creationId="{092D5160-D8C2-45D4-A296-7CA70A80BE4C}"/>
          </ac:spMkLst>
        </pc:spChg>
        <pc:spChg chg="mod">
          <ac:chgData name="박 종주" userId="ee80f6e723cc3280" providerId="LiveId" clId="{7E105C1E-7F42-478E-A2DD-207BC0BAF171}" dt="2020-06-02T07:21:58.084" v="36579" actId="1076"/>
          <ac:spMkLst>
            <pc:docMk/>
            <pc:sldMk cId="323433824" sldId="773"/>
            <ac:spMk id="17" creationId="{DEAB34CF-7962-4DB3-BDDB-79296FF947F3}"/>
          </ac:spMkLst>
        </pc:spChg>
        <pc:spChg chg="mod">
          <ac:chgData name="박 종주" userId="ee80f6e723cc3280" providerId="LiveId" clId="{7E105C1E-7F42-478E-A2DD-207BC0BAF171}" dt="2020-06-02T07:21:58.084" v="36579" actId="1076"/>
          <ac:spMkLst>
            <pc:docMk/>
            <pc:sldMk cId="323433824" sldId="773"/>
            <ac:spMk id="18" creationId="{4F4A5CDF-3732-4B2D-8637-0D3308239676}"/>
          </ac:spMkLst>
        </pc:spChg>
        <pc:spChg chg="mod">
          <ac:chgData name="박 종주" userId="ee80f6e723cc3280" providerId="LiveId" clId="{7E105C1E-7F42-478E-A2DD-207BC0BAF171}" dt="2020-06-02T07:21:58.084" v="36579" actId="1076"/>
          <ac:spMkLst>
            <pc:docMk/>
            <pc:sldMk cId="323433824" sldId="773"/>
            <ac:spMk id="19" creationId="{9620D1AB-B938-410D-B8C0-131A216631CF}"/>
          </ac:spMkLst>
        </pc:spChg>
        <pc:spChg chg="add mod">
          <ac:chgData name="박 종주" userId="ee80f6e723cc3280" providerId="LiveId" clId="{7E105C1E-7F42-478E-A2DD-207BC0BAF171}" dt="2020-06-02T07:22:22.102" v="36593" actId="6549"/>
          <ac:spMkLst>
            <pc:docMk/>
            <pc:sldMk cId="323433824" sldId="773"/>
            <ac:spMk id="21" creationId="{81BDFA22-F8D1-4702-AEE3-19503D45F89A}"/>
          </ac:spMkLst>
        </pc:spChg>
        <pc:spChg chg="mod">
          <ac:chgData name="박 종주" userId="ee80f6e723cc3280" providerId="LiveId" clId="{7E105C1E-7F42-478E-A2DD-207BC0BAF171}" dt="2020-06-02T07:22:40.854" v="36594" actId="571"/>
          <ac:spMkLst>
            <pc:docMk/>
            <pc:sldMk cId="323433824" sldId="773"/>
            <ac:spMk id="23" creationId="{6CF469A9-380A-43DE-8B30-CF37668AA34E}"/>
          </ac:spMkLst>
        </pc:spChg>
        <pc:spChg chg="mod">
          <ac:chgData name="박 종주" userId="ee80f6e723cc3280" providerId="LiveId" clId="{7E105C1E-7F42-478E-A2DD-207BC0BAF171}" dt="2020-06-02T07:22:40.854" v="36594" actId="571"/>
          <ac:spMkLst>
            <pc:docMk/>
            <pc:sldMk cId="323433824" sldId="773"/>
            <ac:spMk id="24" creationId="{C41E4FED-7114-4B77-BCB2-7F471EBA4AC1}"/>
          </ac:spMkLst>
        </pc:spChg>
        <pc:spChg chg="add del mod">
          <ac:chgData name="박 종주" userId="ee80f6e723cc3280" providerId="LiveId" clId="{7E105C1E-7F42-478E-A2DD-207BC0BAF171}" dt="2020-06-02T07:22:58.848" v="36603"/>
          <ac:spMkLst>
            <pc:docMk/>
            <pc:sldMk cId="323433824" sldId="773"/>
            <ac:spMk id="25" creationId="{35190E58-08EA-46CC-8616-E0BA7F3D959E}"/>
          </ac:spMkLst>
        </pc:spChg>
        <pc:spChg chg="add del mod">
          <ac:chgData name="박 종주" userId="ee80f6e723cc3280" providerId="LiveId" clId="{7E105C1E-7F42-478E-A2DD-207BC0BAF171}" dt="2020-06-02T07:23:37.250" v="36611" actId="478"/>
          <ac:spMkLst>
            <pc:docMk/>
            <pc:sldMk cId="323433824" sldId="773"/>
            <ac:spMk id="26" creationId="{0504180B-753B-4DC5-A265-7DF71639A801}"/>
          </ac:spMkLst>
        </pc:spChg>
        <pc:spChg chg="mod ord">
          <ac:chgData name="박 종주" userId="ee80f6e723cc3280" providerId="LiveId" clId="{7E105C1E-7F42-478E-A2DD-207BC0BAF171}" dt="2020-06-02T07:23:17.055" v="36606" actId="166"/>
          <ac:spMkLst>
            <pc:docMk/>
            <pc:sldMk cId="323433824" sldId="773"/>
            <ac:spMk id="27" creationId="{C37B584F-C4F0-407B-8F8D-BA1F5FB2736B}"/>
          </ac:spMkLst>
        </pc:spChg>
        <pc:spChg chg="mod">
          <ac:chgData name="박 종주" userId="ee80f6e723cc3280" providerId="LiveId" clId="{7E105C1E-7F42-478E-A2DD-207BC0BAF171}" dt="2020-06-02T07:21:58.084" v="36579" actId="1076"/>
          <ac:spMkLst>
            <pc:docMk/>
            <pc:sldMk cId="323433824" sldId="773"/>
            <ac:spMk id="28" creationId="{A1C9C686-4CED-4960-A75E-2060F27F2F4C}"/>
          </ac:spMkLst>
        </pc:spChg>
        <pc:spChg chg="mod">
          <ac:chgData name="박 종주" userId="ee80f6e723cc3280" providerId="LiveId" clId="{7E105C1E-7F42-478E-A2DD-207BC0BAF171}" dt="2020-06-02T07:21:58.084" v="36579" actId="1076"/>
          <ac:spMkLst>
            <pc:docMk/>
            <pc:sldMk cId="323433824" sldId="773"/>
            <ac:spMk id="29" creationId="{49B803BD-7F78-4E02-9B98-6028602C07B7}"/>
          </ac:spMkLst>
        </pc:spChg>
        <pc:spChg chg="mod">
          <ac:chgData name="박 종주" userId="ee80f6e723cc3280" providerId="LiveId" clId="{7E105C1E-7F42-478E-A2DD-207BC0BAF171}" dt="2020-06-02T07:21:58.084" v="36579" actId="1076"/>
          <ac:spMkLst>
            <pc:docMk/>
            <pc:sldMk cId="323433824" sldId="773"/>
            <ac:spMk id="30" creationId="{3A0EB755-A4E7-45B7-93BF-F69B01508DC6}"/>
          </ac:spMkLst>
        </pc:spChg>
        <pc:spChg chg="mod">
          <ac:chgData name="박 종주" userId="ee80f6e723cc3280" providerId="LiveId" clId="{7E105C1E-7F42-478E-A2DD-207BC0BAF171}" dt="2020-06-02T07:21:58.084" v="36579" actId="1076"/>
          <ac:spMkLst>
            <pc:docMk/>
            <pc:sldMk cId="323433824" sldId="773"/>
            <ac:spMk id="31" creationId="{D7221D76-4DD6-4755-9D46-F1C2D6D9CD1D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33" creationId="{C07A8E14-51D5-4878-BF51-85FDD52A4E58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34" creationId="{BCB67C7A-CAD7-4C62-B273-CD9A7DF7F61B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35" creationId="{AB66EEBC-D43F-4127-94F3-2FD0E8E56ECC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36" creationId="{E0C9BF20-66D6-4161-9A1D-996D9F6D21C9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37" creationId="{DF1E13F1-4867-44BA-8D32-4E3A9FB2685F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38" creationId="{6BAA2CCD-0E76-4A12-8E5D-72D2F2C3EBA3}"/>
          </ac:spMkLst>
        </pc:spChg>
        <pc:spChg chg="mod topLvl">
          <ac:chgData name="박 종주" userId="ee80f6e723cc3280" providerId="LiveId" clId="{7E105C1E-7F42-478E-A2DD-207BC0BAF171}" dt="2020-06-02T07:23:48.716" v="36614" actId="1076"/>
          <ac:spMkLst>
            <pc:docMk/>
            <pc:sldMk cId="323433824" sldId="773"/>
            <ac:spMk id="39" creationId="{3EECD271-D7CF-4A76-97BB-E3B99A62FC68}"/>
          </ac:spMkLst>
        </pc:spChg>
        <pc:spChg chg="mod topLvl">
          <ac:chgData name="박 종주" userId="ee80f6e723cc3280" providerId="LiveId" clId="{7E105C1E-7F42-478E-A2DD-207BC0BAF171}" dt="2020-06-02T07:24:04.663" v="36648" actId="1076"/>
          <ac:spMkLst>
            <pc:docMk/>
            <pc:sldMk cId="323433824" sldId="773"/>
            <ac:spMk id="40" creationId="{A6BBEB61-453C-42FD-860C-C0A77241B600}"/>
          </ac:spMkLst>
        </pc:spChg>
        <pc:spChg chg="mod topLvl">
          <ac:chgData name="박 종주" userId="ee80f6e723cc3280" providerId="LiveId" clId="{7E105C1E-7F42-478E-A2DD-207BC0BAF171}" dt="2020-06-02T07:24:17.207" v="36663" actId="1076"/>
          <ac:spMkLst>
            <pc:docMk/>
            <pc:sldMk cId="323433824" sldId="773"/>
            <ac:spMk id="41" creationId="{C414EB27-E6D3-43EA-AC57-69438D70834C}"/>
          </ac:spMkLst>
        </pc:spChg>
        <pc:spChg chg="mod topLvl">
          <ac:chgData name="박 종주" userId="ee80f6e723cc3280" providerId="LiveId" clId="{7E105C1E-7F42-478E-A2DD-207BC0BAF171}" dt="2020-06-02T07:24:41.826" v="36690" actId="1076"/>
          <ac:spMkLst>
            <pc:docMk/>
            <pc:sldMk cId="323433824" sldId="773"/>
            <ac:spMk id="42" creationId="{683D2B62-A19E-4605-B38F-6AC0F395382C}"/>
          </ac:spMkLst>
        </pc:spChg>
        <pc:spChg chg="mod topLvl">
          <ac:chgData name="박 종주" userId="ee80f6e723cc3280" providerId="LiveId" clId="{7E105C1E-7F42-478E-A2DD-207BC0BAF171}" dt="2020-06-02T07:24:45.876" v="36691" actId="1076"/>
          <ac:spMkLst>
            <pc:docMk/>
            <pc:sldMk cId="323433824" sldId="773"/>
            <ac:spMk id="43" creationId="{35312C40-FD6B-4A87-8999-D72A9D084CF6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44" creationId="{CFDAC4CC-25BF-47EA-8D4C-EF2169ECF4AA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45" creationId="{996E764E-FF6F-4B03-894C-A33E863E5619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46" creationId="{325FA62B-A46E-491E-9D15-C8BEA64CC847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47" creationId="{2E217C80-0A25-4941-83A1-7AC24096A87A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48" creationId="{3CC03A58-5B2D-460D-AD5F-49B821D9B74D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49" creationId="{B0413445-F5B1-46C5-BEF5-EDCB2806F4CB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50" creationId="{A6E11751-5A77-426B-9C8B-598AAFD03B5B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51" creationId="{AB9C8D4F-FF0E-49D6-85C2-5A8DEDFC4EA8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52" creationId="{7DAD4185-AC35-4216-B437-EDED6C0F6CFE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53" creationId="{C6414DC9-A64C-4682-9739-0E2CE248A67B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54" creationId="{6754286E-D9F0-4F8C-B628-A358729953EB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55" creationId="{F1131B88-F0C0-4754-A10C-0B1079220DA9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56" creationId="{3B68A7EE-1E90-4268-BE15-405F892D6FFE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57" creationId="{F886E534-9673-4028-A489-D121BFED7FBD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58" creationId="{D74380A4-53B5-4D55-9576-1F32C139B4C5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59" creationId="{4AAF13FE-FF85-4044-A779-28689048A73F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60" creationId="{20BB02DD-B13E-4F7E-8F32-8B34A5CA1CC5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61" creationId="{4F954D5E-8DBC-42ED-896A-09E0E4167011}"/>
          </ac:spMkLst>
        </pc:spChg>
        <pc:spChg chg="del mod topLvl">
          <ac:chgData name="박 종주" userId="ee80f6e723cc3280" providerId="LiveId" clId="{7E105C1E-7F42-478E-A2DD-207BC0BAF171}" dt="2020-06-02T07:30:57.575" v="36872" actId="478"/>
          <ac:spMkLst>
            <pc:docMk/>
            <pc:sldMk cId="323433824" sldId="773"/>
            <ac:spMk id="62" creationId="{93E9B6AA-C5E2-413E-BD7D-AC9C9221BE59}"/>
          </ac:spMkLst>
        </pc:spChg>
        <pc:spChg chg="add mod">
          <ac:chgData name="박 종주" userId="ee80f6e723cc3280" providerId="LiveId" clId="{7E105C1E-7F42-478E-A2DD-207BC0BAF171}" dt="2020-06-02T07:26:38.880" v="36783" actId="14100"/>
          <ac:spMkLst>
            <pc:docMk/>
            <pc:sldMk cId="323433824" sldId="773"/>
            <ac:spMk id="63" creationId="{3726F87D-5D0C-420F-91F2-51D6565C74D6}"/>
          </ac:spMkLst>
        </pc:spChg>
        <pc:grpChg chg="add mod">
          <ac:chgData name="박 종주" userId="ee80f6e723cc3280" providerId="LiveId" clId="{7E105C1E-7F42-478E-A2DD-207BC0BAF171}" dt="2020-06-02T07:22:01.368" v="36580" actId="1076"/>
          <ac:grpSpMkLst>
            <pc:docMk/>
            <pc:sldMk cId="323433824" sldId="773"/>
            <ac:grpSpMk id="8" creationId="{48A7AD38-8E65-4BCB-B7EB-F58CC9F63052}"/>
          </ac:grpSpMkLst>
        </pc:grpChg>
        <pc:grpChg chg="mod">
          <ac:chgData name="박 종주" userId="ee80f6e723cc3280" providerId="LiveId" clId="{7E105C1E-7F42-478E-A2DD-207BC0BAF171}" dt="2020-06-02T07:21:58.084" v="36579" actId="1076"/>
          <ac:grpSpMkLst>
            <pc:docMk/>
            <pc:sldMk cId="323433824" sldId="773"/>
            <ac:grpSpMk id="13" creationId="{22EB682A-D754-4E0C-8F32-81E19D548C9C}"/>
          </ac:grpSpMkLst>
        </pc:grpChg>
        <pc:grpChg chg="add mod">
          <ac:chgData name="박 종주" userId="ee80f6e723cc3280" providerId="LiveId" clId="{7E105C1E-7F42-478E-A2DD-207BC0BAF171}" dt="2020-06-02T07:22:48.239" v="36601" actId="1038"/>
          <ac:grpSpMkLst>
            <pc:docMk/>
            <pc:sldMk cId="323433824" sldId="773"/>
            <ac:grpSpMk id="22" creationId="{8FDF244D-E5C2-4BBE-8E1A-393026CFB7E1}"/>
          </ac:grpSpMkLst>
        </pc:grpChg>
        <pc:grpChg chg="add del mod">
          <ac:chgData name="박 종주" userId="ee80f6e723cc3280" providerId="LiveId" clId="{7E105C1E-7F42-478E-A2DD-207BC0BAF171}" dt="2020-06-02T07:23:41.605" v="36613" actId="165"/>
          <ac:grpSpMkLst>
            <pc:docMk/>
            <pc:sldMk cId="323433824" sldId="773"/>
            <ac:grpSpMk id="32" creationId="{96EF3A02-0E0D-4E94-B2C5-1611360DC5A8}"/>
          </ac:grpSpMkLst>
        </pc:grpChg>
        <pc:graphicFrameChg chg="mod modGraphic">
          <ac:chgData name="박 종주" userId="ee80f6e723cc3280" providerId="LiveId" clId="{7E105C1E-7F42-478E-A2DD-207BC0BAF171}" dt="2020-06-02T07:31:21.446" v="36875" actId="207"/>
          <ac:graphicFrameMkLst>
            <pc:docMk/>
            <pc:sldMk cId="323433824" sldId="773"/>
            <ac:graphicFrameMk id="5" creationId="{5459364E-A87E-400F-9A1F-87F268ED3E71}"/>
          </ac:graphicFrameMkLst>
        </pc:graphicFrameChg>
        <pc:picChg chg="mod modCrop">
          <ac:chgData name="박 종주" userId="ee80f6e723cc3280" providerId="LiveId" clId="{7E105C1E-7F42-478E-A2DD-207BC0BAF171}" dt="2020-06-02T07:21:58.084" v="36579" actId="1076"/>
          <ac:picMkLst>
            <pc:docMk/>
            <pc:sldMk cId="323433824" sldId="773"/>
            <ac:picMk id="4" creationId="{975BD696-6F27-4A50-BCA9-5E66A1421E09}"/>
          </ac:picMkLst>
        </pc:picChg>
        <pc:picChg chg="add mod modCrop">
          <ac:chgData name="박 종주" userId="ee80f6e723cc3280" providerId="LiveId" clId="{7E105C1E-7F42-478E-A2DD-207BC0BAF171}" dt="2020-06-02T07:21:04.389" v="36574" actId="164"/>
          <ac:picMkLst>
            <pc:docMk/>
            <pc:sldMk cId="323433824" sldId="773"/>
            <ac:picMk id="6" creationId="{89E8AE4F-4C40-4BE0-8D6A-55822B3BC736}"/>
          </ac:picMkLst>
        </pc:picChg>
      </pc:sldChg>
      <pc:sldChg chg="addSp delSp modSp add mod">
        <pc:chgData name="박 종주" userId="ee80f6e723cc3280" providerId="LiveId" clId="{7E105C1E-7F42-478E-A2DD-207BC0BAF171}" dt="2020-06-02T09:03:44.198" v="42177" actId="6549"/>
        <pc:sldMkLst>
          <pc:docMk/>
          <pc:sldMk cId="3347779741" sldId="774"/>
        </pc:sldMkLst>
        <pc:spChg chg="mod">
          <ac:chgData name="박 종주" userId="ee80f6e723cc3280" providerId="LiveId" clId="{7E105C1E-7F42-478E-A2DD-207BC0BAF171}" dt="2020-06-02T08:47:35.992" v="41722" actId="1038"/>
          <ac:spMkLst>
            <pc:docMk/>
            <pc:sldMk cId="3347779741" sldId="774"/>
            <ac:spMk id="11" creationId="{764A46CC-0ED1-4C26-8CD2-28C67504BD4B}"/>
          </ac:spMkLst>
        </pc:spChg>
        <pc:spChg chg="mod">
          <ac:chgData name="박 종주" userId="ee80f6e723cc3280" providerId="LiveId" clId="{7E105C1E-7F42-478E-A2DD-207BC0BAF171}" dt="2020-06-02T07:49:12.041" v="37304" actId="1035"/>
          <ac:spMkLst>
            <pc:docMk/>
            <pc:sldMk cId="3347779741" sldId="774"/>
            <ac:spMk id="12" creationId="{312BA06A-540E-4955-852D-1B7D6330CBD4}"/>
          </ac:spMkLst>
        </pc:spChg>
        <pc:spChg chg="mod">
          <ac:chgData name="박 종주" userId="ee80f6e723cc3280" providerId="LiveId" clId="{7E105C1E-7F42-478E-A2DD-207BC0BAF171}" dt="2020-06-02T07:49:12.041" v="37304" actId="1035"/>
          <ac:spMkLst>
            <pc:docMk/>
            <pc:sldMk cId="3347779741" sldId="774"/>
            <ac:spMk id="13" creationId="{24F4FB46-0973-46F0-A5BB-80C7627451AE}"/>
          </ac:spMkLst>
        </pc:spChg>
        <pc:spChg chg="mod">
          <ac:chgData name="박 종주" userId="ee80f6e723cc3280" providerId="LiveId" clId="{7E105C1E-7F42-478E-A2DD-207BC0BAF171}" dt="2020-06-02T07:49:12.041" v="37304" actId="1035"/>
          <ac:spMkLst>
            <pc:docMk/>
            <pc:sldMk cId="3347779741" sldId="774"/>
            <ac:spMk id="14" creationId="{C316547B-DB76-480D-9131-165709C7CD8E}"/>
          </ac:spMkLst>
        </pc:spChg>
        <pc:spChg chg="mod">
          <ac:chgData name="박 종주" userId="ee80f6e723cc3280" providerId="LiveId" clId="{7E105C1E-7F42-478E-A2DD-207BC0BAF171}" dt="2020-06-02T07:49:24.591" v="37309" actId="1076"/>
          <ac:spMkLst>
            <pc:docMk/>
            <pc:sldMk cId="3347779741" sldId="774"/>
            <ac:spMk id="15" creationId="{F59EFA8C-C87E-4EC1-8ACB-59DC0FBDDC34}"/>
          </ac:spMkLst>
        </pc:spChg>
        <pc:spChg chg="mod">
          <ac:chgData name="박 종주" userId="ee80f6e723cc3280" providerId="LiveId" clId="{7E105C1E-7F42-478E-A2DD-207BC0BAF171}" dt="2020-06-02T07:49:28.220" v="37310" actId="1076"/>
          <ac:spMkLst>
            <pc:docMk/>
            <pc:sldMk cId="3347779741" sldId="774"/>
            <ac:spMk id="16" creationId="{D43AA7B5-ED8D-44D0-A7C4-E10CB4C2DE8F}"/>
          </ac:spMkLst>
        </pc:spChg>
        <pc:spChg chg="mod">
          <ac:chgData name="박 종주" userId="ee80f6e723cc3280" providerId="LiveId" clId="{7E105C1E-7F42-478E-A2DD-207BC0BAF171}" dt="2020-06-02T07:49:32.934" v="37311" actId="1076"/>
          <ac:spMkLst>
            <pc:docMk/>
            <pc:sldMk cId="3347779741" sldId="774"/>
            <ac:spMk id="17" creationId="{62C09265-D2AD-41B9-B915-E6CC20B7FFB4}"/>
          </ac:spMkLst>
        </pc:spChg>
        <pc:spChg chg="mod">
          <ac:chgData name="박 종주" userId="ee80f6e723cc3280" providerId="LiveId" clId="{7E105C1E-7F42-478E-A2DD-207BC0BAF171}" dt="2020-06-02T07:49:39.332" v="37312" actId="1076"/>
          <ac:spMkLst>
            <pc:docMk/>
            <pc:sldMk cId="3347779741" sldId="774"/>
            <ac:spMk id="18" creationId="{2F956EC7-D277-42AF-B189-DE2F3BBC8A10}"/>
          </ac:spMkLst>
        </pc:spChg>
        <pc:spChg chg="mod">
          <ac:chgData name="박 종주" userId="ee80f6e723cc3280" providerId="LiveId" clId="{7E105C1E-7F42-478E-A2DD-207BC0BAF171}" dt="2020-06-02T07:49:51.334" v="37314" actId="552"/>
          <ac:spMkLst>
            <pc:docMk/>
            <pc:sldMk cId="3347779741" sldId="774"/>
            <ac:spMk id="19" creationId="{78B1CC3B-8ED4-46BE-B21E-FC71296D7ACF}"/>
          </ac:spMkLst>
        </pc:spChg>
        <pc:spChg chg="mod">
          <ac:chgData name="박 종주" userId="ee80f6e723cc3280" providerId="LiveId" clId="{7E105C1E-7F42-478E-A2DD-207BC0BAF171}" dt="2020-06-02T07:49:12.041" v="37304" actId="1035"/>
          <ac:spMkLst>
            <pc:docMk/>
            <pc:sldMk cId="3347779741" sldId="774"/>
            <ac:spMk id="20" creationId="{267C8E45-103B-4307-BC36-805953E24136}"/>
          </ac:spMkLst>
        </pc:spChg>
        <pc:spChg chg="mod">
          <ac:chgData name="박 종주" userId="ee80f6e723cc3280" providerId="LiveId" clId="{7E105C1E-7F42-478E-A2DD-207BC0BAF171}" dt="2020-06-02T07:49:51.334" v="37314" actId="552"/>
          <ac:spMkLst>
            <pc:docMk/>
            <pc:sldMk cId="3347779741" sldId="774"/>
            <ac:spMk id="21" creationId="{D42F22E4-E72F-4DD8-9B75-F7C701A5DF00}"/>
          </ac:spMkLst>
        </pc:spChg>
        <pc:spChg chg="mod">
          <ac:chgData name="박 종주" userId="ee80f6e723cc3280" providerId="LiveId" clId="{7E105C1E-7F42-478E-A2DD-207BC0BAF171}" dt="2020-06-02T07:50:03.268" v="37316" actId="20577"/>
          <ac:spMkLst>
            <pc:docMk/>
            <pc:sldMk cId="3347779741" sldId="774"/>
            <ac:spMk id="22" creationId="{BF6B4601-5E5C-4EFF-8321-C143CF50E6DE}"/>
          </ac:spMkLst>
        </pc:spChg>
        <pc:spChg chg="del mod">
          <ac:chgData name="박 종주" userId="ee80f6e723cc3280" providerId="LiveId" clId="{7E105C1E-7F42-478E-A2DD-207BC0BAF171}" dt="2020-06-02T07:44:48.519" v="37094" actId="478"/>
          <ac:spMkLst>
            <pc:docMk/>
            <pc:sldMk cId="3347779741" sldId="774"/>
            <ac:spMk id="23" creationId="{762C4780-761E-4A47-BF74-DF662ED0C7F5}"/>
          </ac:spMkLst>
        </pc:spChg>
        <pc:spChg chg="add mod">
          <ac:chgData name="박 종주" userId="ee80f6e723cc3280" providerId="LiveId" clId="{7E105C1E-7F42-478E-A2DD-207BC0BAF171}" dt="2020-06-02T07:39:03.287" v="36930"/>
          <ac:spMkLst>
            <pc:docMk/>
            <pc:sldMk cId="3347779741" sldId="774"/>
            <ac:spMk id="26" creationId="{45F4EC5A-4123-4D8D-9FF3-49619465AFC6}"/>
          </ac:spMkLst>
        </pc:spChg>
        <pc:spChg chg="add mod">
          <ac:chgData name="박 종주" userId="ee80f6e723cc3280" providerId="LiveId" clId="{7E105C1E-7F42-478E-A2DD-207BC0BAF171}" dt="2020-06-02T07:39:03.287" v="36930"/>
          <ac:spMkLst>
            <pc:docMk/>
            <pc:sldMk cId="3347779741" sldId="774"/>
            <ac:spMk id="27" creationId="{62F6257C-A000-42C6-A1A1-3B04CA748FAF}"/>
          </ac:spMkLst>
        </pc:spChg>
        <pc:spChg chg="add del mod">
          <ac:chgData name="박 종주" userId="ee80f6e723cc3280" providerId="LiveId" clId="{7E105C1E-7F42-478E-A2DD-207BC0BAF171}" dt="2020-06-02T07:39:30.087" v="36936" actId="478"/>
          <ac:spMkLst>
            <pc:docMk/>
            <pc:sldMk cId="3347779741" sldId="774"/>
            <ac:spMk id="28" creationId="{8A3CF873-7EC2-4C23-BDD9-3D6FDC806F9E}"/>
          </ac:spMkLst>
        </pc:spChg>
        <pc:spChg chg="add del mod">
          <ac:chgData name="박 종주" userId="ee80f6e723cc3280" providerId="LiveId" clId="{7E105C1E-7F42-478E-A2DD-207BC0BAF171}" dt="2020-06-02T08:47:29.221" v="41716" actId="478"/>
          <ac:spMkLst>
            <pc:docMk/>
            <pc:sldMk cId="3347779741" sldId="774"/>
            <ac:spMk id="29" creationId="{DC262585-5690-4F69-8FC1-E349C52C53F8}"/>
          </ac:spMkLst>
        </pc:spChg>
        <pc:spChg chg="add mod">
          <ac:chgData name="박 종주" userId="ee80f6e723cc3280" providerId="LiveId" clId="{7E105C1E-7F42-478E-A2DD-207BC0BAF171}" dt="2020-06-02T07:42:39.051" v="37027"/>
          <ac:spMkLst>
            <pc:docMk/>
            <pc:sldMk cId="3347779741" sldId="774"/>
            <ac:spMk id="34" creationId="{94A3A4C6-BE1E-4346-ABF6-E32C96D8567B}"/>
          </ac:spMkLst>
        </pc:spChg>
        <pc:spChg chg="add mod">
          <ac:chgData name="박 종주" userId="ee80f6e723cc3280" providerId="LiveId" clId="{7E105C1E-7F42-478E-A2DD-207BC0BAF171}" dt="2020-06-02T07:47:57.368" v="37237" actId="692"/>
          <ac:spMkLst>
            <pc:docMk/>
            <pc:sldMk cId="3347779741" sldId="774"/>
            <ac:spMk id="37" creationId="{E33BB51B-4CEE-4942-9855-8701C2882846}"/>
          </ac:spMkLst>
        </pc:spChg>
        <pc:spChg chg="add mod">
          <ac:chgData name="박 종주" userId="ee80f6e723cc3280" providerId="LiveId" clId="{7E105C1E-7F42-478E-A2DD-207BC0BAF171}" dt="2020-06-02T07:45:11.212" v="37112" actId="20577"/>
          <ac:spMkLst>
            <pc:docMk/>
            <pc:sldMk cId="3347779741" sldId="774"/>
            <ac:spMk id="38" creationId="{FF46B81A-4020-4C15-A731-D67F230B5E6A}"/>
          </ac:spMkLst>
        </pc:spChg>
        <pc:spChg chg="add mod">
          <ac:chgData name="박 종주" userId="ee80f6e723cc3280" providerId="LiveId" clId="{7E105C1E-7F42-478E-A2DD-207BC0BAF171}" dt="2020-06-02T07:49:59.216" v="37315" actId="571"/>
          <ac:spMkLst>
            <pc:docMk/>
            <pc:sldMk cId="3347779741" sldId="774"/>
            <ac:spMk id="39" creationId="{A0BF18C1-771A-4200-8172-1C5F84EA7BB8}"/>
          </ac:spMkLst>
        </pc:spChg>
        <pc:spChg chg="add mod">
          <ac:chgData name="박 종주" userId="ee80f6e723cc3280" providerId="LiveId" clId="{7E105C1E-7F42-478E-A2DD-207BC0BAF171}" dt="2020-06-02T08:47:29.854" v="41717"/>
          <ac:spMkLst>
            <pc:docMk/>
            <pc:sldMk cId="3347779741" sldId="774"/>
            <ac:spMk id="40" creationId="{10480663-5B1C-42E6-BDFB-B14EC1557601}"/>
          </ac:spMkLst>
        </pc:spChg>
        <pc:spChg chg="add mod">
          <ac:chgData name="박 종주" userId="ee80f6e723cc3280" providerId="LiveId" clId="{7E105C1E-7F42-478E-A2DD-207BC0BAF171}" dt="2020-06-02T08:47:29.854" v="41717"/>
          <ac:spMkLst>
            <pc:docMk/>
            <pc:sldMk cId="3347779741" sldId="774"/>
            <ac:spMk id="41" creationId="{9EDDA023-C5A5-4778-9162-F6D114196C37}"/>
          </ac:spMkLst>
        </pc:spChg>
        <pc:grpChg chg="del">
          <ac:chgData name="박 종주" userId="ee80f6e723cc3280" providerId="LiveId" clId="{7E105C1E-7F42-478E-A2DD-207BC0BAF171}" dt="2020-06-02T07:32:41.941" v="36878" actId="478"/>
          <ac:grpSpMkLst>
            <pc:docMk/>
            <pc:sldMk cId="3347779741" sldId="774"/>
            <ac:grpSpMk id="8" creationId="{4F1407E3-D39F-4A76-BEA0-F3258D0D31C2}"/>
          </ac:grpSpMkLst>
        </pc:grpChg>
        <pc:grpChg chg="add mod">
          <ac:chgData name="박 종주" userId="ee80f6e723cc3280" providerId="LiveId" clId="{7E105C1E-7F42-478E-A2DD-207BC0BAF171}" dt="2020-06-02T07:39:03.287" v="36930"/>
          <ac:grpSpMkLst>
            <pc:docMk/>
            <pc:sldMk cId="3347779741" sldId="774"/>
            <ac:grpSpMk id="24" creationId="{D35EE6F7-C1CD-41BF-871D-7416B50DE7DE}"/>
          </ac:grpSpMkLst>
        </pc:grpChg>
        <pc:grpChg chg="add mod">
          <ac:chgData name="박 종주" userId="ee80f6e723cc3280" providerId="LiveId" clId="{7E105C1E-7F42-478E-A2DD-207BC0BAF171}" dt="2020-06-02T07:42:01.552" v="36986" actId="164"/>
          <ac:grpSpMkLst>
            <pc:docMk/>
            <pc:sldMk cId="3347779741" sldId="774"/>
            <ac:grpSpMk id="32" creationId="{DE1412BF-256D-4D08-9C09-736B8AE5CD9F}"/>
          </ac:grpSpMkLst>
        </pc:grpChg>
        <pc:grpChg chg="add mod">
          <ac:chgData name="박 종주" userId="ee80f6e723cc3280" providerId="LiveId" clId="{7E105C1E-7F42-478E-A2DD-207BC0BAF171}" dt="2020-06-02T07:42:39.051" v="37027"/>
          <ac:grpSpMkLst>
            <pc:docMk/>
            <pc:sldMk cId="3347779741" sldId="774"/>
            <ac:grpSpMk id="33" creationId="{7A60676E-8040-4713-A199-F3BD8F44EFF8}"/>
          </ac:grpSpMkLst>
        </pc:grpChg>
        <pc:graphicFrameChg chg="mod modGraphic">
          <ac:chgData name="박 종주" userId="ee80f6e723cc3280" providerId="LiveId" clId="{7E105C1E-7F42-478E-A2DD-207BC0BAF171}" dt="2020-06-02T09:03:44.198" v="42177" actId="6549"/>
          <ac:graphicFrameMkLst>
            <pc:docMk/>
            <pc:sldMk cId="3347779741" sldId="774"/>
            <ac:graphicFrameMk id="9" creationId="{BAA9F063-C834-4B19-8464-55165952446C}"/>
          </ac:graphicFrameMkLst>
        </pc:graphicFrameChg>
        <pc:picChg chg="add mod ord modCrop">
          <ac:chgData name="박 종주" userId="ee80f6e723cc3280" providerId="LiveId" clId="{7E105C1E-7F42-478E-A2DD-207BC0BAF171}" dt="2020-06-02T07:41:33.705" v="36977" actId="167"/>
          <ac:picMkLst>
            <pc:docMk/>
            <pc:sldMk cId="3347779741" sldId="774"/>
            <ac:picMk id="10" creationId="{F2E88399-AA8E-41BA-89E4-F253BC283A9C}"/>
          </ac:picMkLst>
        </pc:picChg>
        <pc:picChg chg="add del mod">
          <ac:chgData name="박 종주" userId="ee80f6e723cc3280" providerId="LiveId" clId="{7E105C1E-7F42-478E-A2DD-207BC0BAF171}" dt="2020-06-02T07:40:13.608" v="36971"/>
          <ac:picMkLst>
            <pc:docMk/>
            <pc:sldMk cId="3347779741" sldId="774"/>
            <ac:picMk id="30" creationId="{347A5585-BD99-48D7-B4DC-CD62ED54816B}"/>
          </ac:picMkLst>
        </pc:picChg>
        <pc:picChg chg="add mod ord modCrop">
          <ac:chgData name="박 종주" userId="ee80f6e723cc3280" providerId="LiveId" clId="{7E105C1E-7F42-478E-A2DD-207BC0BAF171}" dt="2020-06-02T07:42:04.113" v="36990" actId="1036"/>
          <ac:picMkLst>
            <pc:docMk/>
            <pc:sldMk cId="3347779741" sldId="774"/>
            <ac:picMk id="31" creationId="{BAD692E1-C7D5-4FD8-B340-700FB3323AD6}"/>
          </ac:picMkLst>
        </pc:picChg>
        <pc:cxnChg chg="add mod">
          <ac:chgData name="박 종주" userId="ee80f6e723cc3280" providerId="LiveId" clId="{7E105C1E-7F42-478E-A2DD-207BC0BAF171}" dt="2020-06-02T07:39:03.287" v="36930"/>
          <ac:cxnSpMkLst>
            <pc:docMk/>
            <pc:sldMk cId="3347779741" sldId="774"/>
            <ac:cxnSpMk id="25" creationId="{1C0C7360-0142-4709-8A4D-43D1DF11C370}"/>
          </ac:cxnSpMkLst>
        </pc:cxnChg>
        <pc:cxnChg chg="add mod">
          <ac:chgData name="박 종주" userId="ee80f6e723cc3280" providerId="LiveId" clId="{7E105C1E-7F42-478E-A2DD-207BC0BAF171}" dt="2020-06-02T07:42:39.051" v="37027"/>
          <ac:cxnSpMkLst>
            <pc:docMk/>
            <pc:sldMk cId="3347779741" sldId="774"/>
            <ac:cxnSpMk id="35" creationId="{BC0345C9-A417-4274-990D-CD4CD748F103}"/>
          </ac:cxnSpMkLst>
        </pc:cxnChg>
        <pc:cxnChg chg="add mod">
          <ac:chgData name="박 종주" userId="ee80f6e723cc3280" providerId="LiveId" clId="{7E105C1E-7F42-478E-A2DD-207BC0BAF171}" dt="2020-06-02T07:42:39.051" v="37027"/>
          <ac:cxnSpMkLst>
            <pc:docMk/>
            <pc:sldMk cId="3347779741" sldId="774"/>
            <ac:cxnSpMk id="36" creationId="{0B16CB75-1A30-4217-93A9-8F4E954E8884}"/>
          </ac:cxnSpMkLst>
        </pc:cxnChg>
      </pc:sldChg>
      <pc:sldChg chg="addSp delSp modSp new del mod">
        <pc:chgData name="박 종주" userId="ee80f6e723cc3280" providerId="LiveId" clId="{7E105C1E-7F42-478E-A2DD-207BC0BAF171}" dt="2020-06-02T08:34:34.228" v="41499" actId="47"/>
        <pc:sldMkLst>
          <pc:docMk/>
          <pc:sldMk cId="1629235929" sldId="775"/>
        </pc:sldMkLst>
        <pc:spChg chg="del">
          <ac:chgData name="박 종주" userId="ee80f6e723cc3280" providerId="LiveId" clId="{7E105C1E-7F42-478E-A2DD-207BC0BAF171}" dt="2020-06-02T08:02:39.213" v="37385" actId="478"/>
          <ac:spMkLst>
            <pc:docMk/>
            <pc:sldMk cId="1629235929" sldId="775"/>
            <ac:spMk id="3" creationId="{107FB694-4B42-4C48-A419-39A0E51A6343}"/>
          </ac:spMkLst>
        </pc:spChg>
        <pc:spChg chg="mod">
          <ac:chgData name="박 종주" userId="ee80f6e723cc3280" providerId="LiveId" clId="{7E105C1E-7F42-478E-A2DD-207BC0BAF171}" dt="2020-06-02T08:03:06.958" v="37388" actId="14100"/>
          <ac:spMkLst>
            <pc:docMk/>
            <pc:sldMk cId="1629235929" sldId="775"/>
            <ac:spMk id="6" creationId="{A6F5387F-83EB-4AE6-8C6E-16B0D06319C3}"/>
          </ac:spMkLst>
        </pc:spChg>
        <pc:spChg chg="mod">
          <ac:chgData name="박 종주" userId="ee80f6e723cc3280" providerId="LiveId" clId="{7E105C1E-7F42-478E-A2DD-207BC0BAF171}" dt="2020-06-02T08:03:13.869" v="37389" actId="1076"/>
          <ac:spMkLst>
            <pc:docMk/>
            <pc:sldMk cId="1629235929" sldId="775"/>
            <ac:spMk id="7" creationId="{0F98B494-BE23-448A-84C2-EEFD6413B007}"/>
          </ac:spMkLst>
        </pc:spChg>
        <pc:spChg chg="add mod">
          <ac:chgData name="박 종주" userId="ee80f6e723cc3280" providerId="LiveId" clId="{7E105C1E-7F42-478E-A2DD-207BC0BAF171}" dt="2020-06-02T08:06:58.385" v="37458" actId="164"/>
          <ac:spMkLst>
            <pc:docMk/>
            <pc:sldMk cId="1629235929" sldId="775"/>
            <ac:spMk id="9" creationId="{80FBE8DF-C3C2-404E-81D2-6F4BE0BEA97A}"/>
          </ac:spMkLst>
        </pc:spChg>
        <pc:grpChg chg="add mod">
          <ac:chgData name="박 종주" userId="ee80f6e723cc3280" providerId="LiveId" clId="{7E105C1E-7F42-478E-A2DD-207BC0BAF171}" dt="2020-06-02T08:06:58.385" v="37458" actId="164"/>
          <ac:grpSpMkLst>
            <pc:docMk/>
            <pc:sldMk cId="1629235929" sldId="775"/>
            <ac:grpSpMk id="5" creationId="{B0F63F47-4EE4-4BC0-8BEF-C7FB82ECADA4}"/>
          </ac:grpSpMkLst>
        </pc:grpChg>
        <pc:grpChg chg="add mod">
          <ac:chgData name="박 종주" userId="ee80f6e723cc3280" providerId="LiveId" clId="{7E105C1E-7F42-478E-A2DD-207BC0BAF171}" dt="2020-06-02T08:06:58.385" v="37458" actId="164"/>
          <ac:grpSpMkLst>
            <pc:docMk/>
            <pc:sldMk cId="1629235929" sldId="775"/>
            <ac:grpSpMk id="10" creationId="{69FF15E0-72AD-4DF1-93F3-172A70B8D270}"/>
          </ac:grpSpMkLst>
        </pc:grpChg>
        <pc:picChg chg="add mod modCrop">
          <ac:chgData name="박 종주" userId="ee80f6e723cc3280" providerId="LiveId" clId="{7E105C1E-7F42-478E-A2DD-207BC0BAF171}" dt="2020-06-02T08:06:58.385" v="37458" actId="164"/>
          <ac:picMkLst>
            <pc:docMk/>
            <pc:sldMk cId="1629235929" sldId="775"/>
            <ac:picMk id="4" creationId="{BCC3574F-AA76-46FA-8881-E08D87970871}"/>
          </ac:picMkLst>
        </pc:picChg>
        <pc:picChg chg="add mod ord">
          <ac:chgData name="박 종주" userId="ee80f6e723cc3280" providerId="LiveId" clId="{7E105C1E-7F42-478E-A2DD-207BC0BAF171}" dt="2020-06-02T08:06:58.385" v="37458" actId="164"/>
          <ac:picMkLst>
            <pc:docMk/>
            <pc:sldMk cId="1629235929" sldId="775"/>
            <ac:picMk id="8" creationId="{9E185866-BD63-4276-AD76-0A11A5D65AD4}"/>
          </ac:picMkLst>
        </pc:picChg>
      </pc:sldChg>
      <pc:sldChg chg="addSp delSp modSp add mod">
        <pc:chgData name="박 종주" userId="ee80f6e723cc3280" providerId="LiveId" clId="{7E105C1E-7F42-478E-A2DD-207BC0BAF171}" dt="2020-06-02T09:01:29.512" v="42044" actId="478"/>
        <pc:sldMkLst>
          <pc:docMk/>
          <pc:sldMk cId="95074946" sldId="776"/>
        </pc:sldMkLst>
        <pc:spChg chg="mod">
          <ac:chgData name="박 종주" userId="ee80f6e723cc3280" providerId="LiveId" clId="{7E105C1E-7F42-478E-A2DD-207BC0BAF171}" dt="2020-06-02T08:48:14.354" v="41766"/>
          <ac:spMkLst>
            <pc:docMk/>
            <pc:sldMk cId="95074946" sldId="776"/>
            <ac:spMk id="2" creationId="{99ED8F1A-537D-4E06-9A32-59CE4F02AADA}"/>
          </ac:spMkLst>
        </pc:spChg>
        <pc:spChg chg="add mod">
          <ac:chgData name="박 종주" userId="ee80f6e723cc3280" providerId="LiveId" clId="{7E105C1E-7F42-478E-A2DD-207BC0BAF171}" dt="2020-06-02T08:29:34.320" v="41316" actId="164"/>
          <ac:spMkLst>
            <pc:docMk/>
            <pc:sldMk cId="95074946" sldId="776"/>
            <ac:spMk id="5" creationId="{F8BDEDE0-8830-4CE0-8B16-4E10F458C5E1}"/>
          </ac:spMkLst>
        </pc:spChg>
        <pc:spChg chg="del mod">
          <ac:chgData name="박 종주" userId="ee80f6e723cc3280" providerId="LiveId" clId="{7E105C1E-7F42-478E-A2DD-207BC0BAF171}" dt="2020-06-02T08:48:24.512" v="41769" actId="478"/>
          <ac:spMkLst>
            <pc:docMk/>
            <pc:sldMk cId="95074946" sldId="776"/>
            <ac:spMk id="11" creationId="{764A46CC-0ED1-4C26-8CD2-28C67504BD4B}"/>
          </ac:spMkLst>
        </pc:spChg>
        <pc:spChg chg="del">
          <ac:chgData name="박 종주" userId="ee80f6e723cc3280" providerId="LiveId" clId="{7E105C1E-7F42-478E-A2DD-207BC0BAF171}" dt="2020-06-02T08:48:21.463" v="41768" actId="478"/>
          <ac:spMkLst>
            <pc:docMk/>
            <pc:sldMk cId="95074946" sldId="776"/>
            <ac:spMk id="12" creationId="{312BA06A-540E-4955-852D-1B7D6330CBD4}"/>
          </ac:spMkLst>
        </pc:spChg>
        <pc:spChg chg="del">
          <ac:chgData name="박 종주" userId="ee80f6e723cc3280" providerId="LiveId" clId="{7E105C1E-7F42-478E-A2DD-207BC0BAF171}" dt="2020-06-02T08:48:21.463" v="41768" actId="478"/>
          <ac:spMkLst>
            <pc:docMk/>
            <pc:sldMk cId="95074946" sldId="776"/>
            <ac:spMk id="13" creationId="{24F4FB46-0973-46F0-A5BB-80C7627451AE}"/>
          </ac:spMkLst>
        </pc:spChg>
        <pc:spChg chg="del">
          <ac:chgData name="박 종주" userId="ee80f6e723cc3280" providerId="LiveId" clId="{7E105C1E-7F42-478E-A2DD-207BC0BAF171}" dt="2020-06-02T08:48:21.463" v="41768" actId="478"/>
          <ac:spMkLst>
            <pc:docMk/>
            <pc:sldMk cId="95074946" sldId="776"/>
            <ac:spMk id="14" creationId="{C316547B-DB76-480D-9131-165709C7CD8E}"/>
          </ac:spMkLst>
        </pc:spChg>
        <pc:spChg chg="del">
          <ac:chgData name="박 종주" userId="ee80f6e723cc3280" providerId="LiveId" clId="{7E105C1E-7F42-478E-A2DD-207BC0BAF171}" dt="2020-06-02T08:48:27.672" v="41770" actId="478"/>
          <ac:spMkLst>
            <pc:docMk/>
            <pc:sldMk cId="95074946" sldId="776"/>
            <ac:spMk id="15" creationId="{F59EFA8C-C87E-4EC1-8ACB-59DC0FBDDC34}"/>
          </ac:spMkLst>
        </pc:spChg>
        <pc:spChg chg="del">
          <ac:chgData name="박 종주" userId="ee80f6e723cc3280" providerId="LiveId" clId="{7E105C1E-7F42-478E-A2DD-207BC0BAF171}" dt="2020-06-02T08:48:21.463" v="41768" actId="478"/>
          <ac:spMkLst>
            <pc:docMk/>
            <pc:sldMk cId="95074946" sldId="776"/>
            <ac:spMk id="16" creationId="{D43AA7B5-ED8D-44D0-A7C4-E10CB4C2DE8F}"/>
          </ac:spMkLst>
        </pc:spChg>
        <pc:spChg chg="del">
          <ac:chgData name="박 종주" userId="ee80f6e723cc3280" providerId="LiveId" clId="{7E105C1E-7F42-478E-A2DD-207BC0BAF171}" dt="2020-06-02T08:48:21.463" v="41768" actId="478"/>
          <ac:spMkLst>
            <pc:docMk/>
            <pc:sldMk cId="95074946" sldId="776"/>
            <ac:spMk id="17" creationId="{62C09265-D2AD-41B9-B915-E6CC20B7FFB4}"/>
          </ac:spMkLst>
        </pc:spChg>
        <pc:spChg chg="del">
          <ac:chgData name="박 종주" userId="ee80f6e723cc3280" providerId="LiveId" clId="{7E105C1E-7F42-478E-A2DD-207BC0BAF171}" dt="2020-06-02T08:48:21.463" v="41768" actId="478"/>
          <ac:spMkLst>
            <pc:docMk/>
            <pc:sldMk cId="95074946" sldId="776"/>
            <ac:spMk id="18" creationId="{2F956EC7-D277-42AF-B189-DE2F3BBC8A10}"/>
          </ac:spMkLst>
        </pc:spChg>
        <pc:spChg chg="del">
          <ac:chgData name="박 종주" userId="ee80f6e723cc3280" providerId="LiveId" clId="{7E105C1E-7F42-478E-A2DD-207BC0BAF171}" dt="2020-06-02T08:48:21.463" v="41768" actId="478"/>
          <ac:spMkLst>
            <pc:docMk/>
            <pc:sldMk cId="95074946" sldId="776"/>
            <ac:spMk id="19" creationId="{78B1CC3B-8ED4-46BE-B21E-FC71296D7ACF}"/>
          </ac:spMkLst>
        </pc:spChg>
        <pc:spChg chg="del">
          <ac:chgData name="박 종주" userId="ee80f6e723cc3280" providerId="LiveId" clId="{7E105C1E-7F42-478E-A2DD-207BC0BAF171}" dt="2020-06-02T08:48:21.463" v="41768" actId="478"/>
          <ac:spMkLst>
            <pc:docMk/>
            <pc:sldMk cId="95074946" sldId="776"/>
            <ac:spMk id="20" creationId="{267C8E45-103B-4307-BC36-805953E24136}"/>
          </ac:spMkLst>
        </pc:spChg>
        <pc:spChg chg="del">
          <ac:chgData name="박 종주" userId="ee80f6e723cc3280" providerId="LiveId" clId="{7E105C1E-7F42-478E-A2DD-207BC0BAF171}" dt="2020-06-02T08:48:21.463" v="41768" actId="478"/>
          <ac:spMkLst>
            <pc:docMk/>
            <pc:sldMk cId="95074946" sldId="776"/>
            <ac:spMk id="21" creationId="{D42F22E4-E72F-4DD8-9B75-F7C701A5DF00}"/>
          </ac:spMkLst>
        </pc:spChg>
        <pc:spChg chg="del">
          <ac:chgData name="박 종주" userId="ee80f6e723cc3280" providerId="LiveId" clId="{7E105C1E-7F42-478E-A2DD-207BC0BAF171}" dt="2020-06-02T08:48:18.708" v="41767" actId="478"/>
          <ac:spMkLst>
            <pc:docMk/>
            <pc:sldMk cId="95074946" sldId="776"/>
            <ac:spMk id="22" creationId="{BF6B4601-5E5C-4EFF-8321-C143CF50E6DE}"/>
          </ac:spMkLst>
        </pc:spChg>
        <pc:spChg chg="mod topLvl">
          <ac:chgData name="박 종주" userId="ee80f6e723cc3280" providerId="LiveId" clId="{7E105C1E-7F42-478E-A2DD-207BC0BAF171}" dt="2020-06-02T08:29:34.320" v="41316" actId="164"/>
          <ac:spMkLst>
            <pc:docMk/>
            <pc:sldMk cId="95074946" sldId="776"/>
            <ac:spMk id="27" creationId="{CB71F326-476F-40CA-AF64-EDE1A8C68E6E}"/>
          </ac:spMkLst>
        </pc:spChg>
        <pc:spChg chg="mod">
          <ac:chgData name="박 종주" userId="ee80f6e723cc3280" providerId="LiveId" clId="{7E105C1E-7F42-478E-A2DD-207BC0BAF171}" dt="2020-06-02T08:24:55.154" v="41083" actId="165"/>
          <ac:spMkLst>
            <pc:docMk/>
            <pc:sldMk cId="95074946" sldId="776"/>
            <ac:spMk id="28" creationId="{4515BB0B-1E0F-400B-A255-4A40D005DC92}"/>
          </ac:spMkLst>
        </pc:spChg>
        <pc:spChg chg="mod">
          <ac:chgData name="박 종주" userId="ee80f6e723cc3280" providerId="LiveId" clId="{7E105C1E-7F42-478E-A2DD-207BC0BAF171}" dt="2020-06-02T08:24:55.154" v="41083" actId="165"/>
          <ac:spMkLst>
            <pc:docMk/>
            <pc:sldMk cId="95074946" sldId="776"/>
            <ac:spMk id="30" creationId="{3E958B5A-1100-4A3A-A213-6756DBB18533}"/>
          </ac:spMkLst>
        </pc:spChg>
        <pc:spChg chg="add mod">
          <ac:chgData name="박 종주" userId="ee80f6e723cc3280" providerId="LiveId" clId="{7E105C1E-7F42-478E-A2DD-207BC0BAF171}" dt="2020-06-02T08:59:43.620" v="41889" actId="692"/>
          <ac:spMkLst>
            <pc:docMk/>
            <pc:sldMk cId="95074946" sldId="776"/>
            <ac:spMk id="32" creationId="{2D0BFE0F-2AA2-455E-B84D-D77483AA9419}"/>
          </ac:spMkLst>
        </pc:spChg>
        <pc:spChg chg="add mod">
          <ac:chgData name="박 종주" userId="ee80f6e723cc3280" providerId="LiveId" clId="{7E105C1E-7F42-478E-A2DD-207BC0BAF171}" dt="2020-06-02T08:09:42.489" v="37551"/>
          <ac:spMkLst>
            <pc:docMk/>
            <pc:sldMk cId="95074946" sldId="776"/>
            <ac:spMk id="33" creationId="{A1489538-9CAC-458C-AB22-EF23333BD547}"/>
          </ac:spMkLst>
        </pc:spChg>
        <pc:spChg chg="add mod ord">
          <ac:chgData name="박 종주" userId="ee80f6e723cc3280" providerId="LiveId" clId="{7E105C1E-7F42-478E-A2DD-207BC0BAF171}" dt="2020-06-02T08:48:31.060" v="41771" actId="6549"/>
          <ac:spMkLst>
            <pc:docMk/>
            <pc:sldMk cId="95074946" sldId="776"/>
            <ac:spMk id="34" creationId="{6DAA67F6-D609-4177-BA73-6D8EBC68D4B3}"/>
          </ac:spMkLst>
        </pc:spChg>
        <pc:spChg chg="add mod">
          <ac:chgData name="박 종주" userId="ee80f6e723cc3280" providerId="LiveId" clId="{7E105C1E-7F42-478E-A2DD-207BC0BAF171}" dt="2020-06-02T08:13:13.063" v="37688" actId="1035"/>
          <ac:spMkLst>
            <pc:docMk/>
            <pc:sldMk cId="95074946" sldId="776"/>
            <ac:spMk id="35" creationId="{A2A2D7EA-53F9-42CF-973A-4FEFEC524EA7}"/>
          </ac:spMkLst>
        </pc:spChg>
        <pc:spChg chg="del">
          <ac:chgData name="박 종주" userId="ee80f6e723cc3280" providerId="LiveId" clId="{7E105C1E-7F42-478E-A2DD-207BC0BAF171}" dt="2020-06-02T08:48:18.708" v="41767" actId="478"/>
          <ac:spMkLst>
            <pc:docMk/>
            <pc:sldMk cId="95074946" sldId="776"/>
            <ac:spMk id="39" creationId="{A0BF18C1-771A-4200-8172-1C5F84EA7BB8}"/>
          </ac:spMkLst>
        </pc:spChg>
        <pc:spChg chg="add mod modVis">
          <ac:chgData name="박 종주" userId="ee80f6e723cc3280" providerId="LiveId" clId="{7E105C1E-7F42-478E-A2DD-207BC0BAF171}" dt="2020-06-02T08:22:00.834" v="38500"/>
          <ac:spMkLst>
            <pc:docMk/>
            <pc:sldMk cId="95074946" sldId="776"/>
            <ac:spMk id="40" creationId="{6CF81032-5D0F-4A00-A5C9-80267FE6E2E0}"/>
          </ac:spMkLst>
        </pc:spChg>
        <pc:spChg chg="add mod modVis">
          <ac:chgData name="박 종주" userId="ee80f6e723cc3280" providerId="LiveId" clId="{7E105C1E-7F42-478E-A2DD-207BC0BAF171}" dt="2020-06-02T08:22:04.406" v="38504" actId="962"/>
          <ac:spMkLst>
            <pc:docMk/>
            <pc:sldMk cId="95074946" sldId="776"/>
            <ac:spMk id="41" creationId="{204D9172-CE5D-4667-85A5-4B03876DB2DF}"/>
          </ac:spMkLst>
        </pc:spChg>
        <pc:spChg chg="add del mod modVis">
          <ac:chgData name="박 종주" userId="ee80f6e723cc3280" providerId="LiveId" clId="{7E105C1E-7F42-478E-A2DD-207BC0BAF171}" dt="2020-06-02T08:22:00.834" v="38500"/>
          <ac:spMkLst>
            <pc:docMk/>
            <pc:sldMk cId="95074946" sldId="776"/>
            <ac:spMk id="42" creationId="{0F809874-8208-44B2-93C2-F71C346F20AE}"/>
          </ac:spMkLst>
        </pc:spChg>
        <pc:spChg chg="add mod modVis">
          <ac:chgData name="박 종주" userId="ee80f6e723cc3280" providerId="LiveId" clId="{7E105C1E-7F42-478E-A2DD-207BC0BAF171}" dt="2020-06-02T08:22:00.834" v="38500"/>
          <ac:spMkLst>
            <pc:docMk/>
            <pc:sldMk cId="95074946" sldId="776"/>
            <ac:spMk id="43" creationId="{AFCBE030-A77B-404C-B299-E5CD3619586D}"/>
          </ac:spMkLst>
        </pc:spChg>
        <pc:spChg chg="add mod modVis">
          <ac:chgData name="박 종주" userId="ee80f6e723cc3280" providerId="LiveId" clId="{7E105C1E-7F42-478E-A2DD-207BC0BAF171}" dt="2020-06-02T08:22:04.406" v="38506" actId="962"/>
          <ac:spMkLst>
            <pc:docMk/>
            <pc:sldMk cId="95074946" sldId="776"/>
            <ac:spMk id="44" creationId="{F2C20D8C-6EDC-4B15-8DB7-8BA6B0D75475}"/>
          </ac:spMkLst>
        </pc:spChg>
        <pc:spChg chg="add del mod modVis">
          <ac:chgData name="박 종주" userId="ee80f6e723cc3280" providerId="LiveId" clId="{7E105C1E-7F42-478E-A2DD-207BC0BAF171}" dt="2020-06-02T08:22:04.406" v="38507" actId="20577"/>
          <ac:spMkLst>
            <pc:docMk/>
            <pc:sldMk cId="95074946" sldId="776"/>
            <ac:spMk id="45" creationId="{97A6EA27-48BC-4DEC-870E-DA010128A792}"/>
          </ac:spMkLst>
        </pc:spChg>
        <pc:spChg chg="add mod modVis">
          <ac:chgData name="박 종주" userId="ee80f6e723cc3280" providerId="LiveId" clId="{7E105C1E-7F42-478E-A2DD-207BC0BAF171}" dt="2020-06-02T08:22:00.834" v="38500"/>
          <ac:spMkLst>
            <pc:docMk/>
            <pc:sldMk cId="95074946" sldId="776"/>
            <ac:spMk id="46" creationId="{01D0ABE8-6BBA-4AC0-8E3B-4DBCFB80AF2B}"/>
          </ac:spMkLst>
        </pc:spChg>
        <pc:spChg chg="add mod modVis">
          <ac:chgData name="박 종주" userId="ee80f6e723cc3280" providerId="LiveId" clId="{7E105C1E-7F42-478E-A2DD-207BC0BAF171}" dt="2020-06-02T08:22:04.406" v="38508" actId="962"/>
          <ac:spMkLst>
            <pc:docMk/>
            <pc:sldMk cId="95074946" sldId="776"/>
            <ac:spMk id="47" creationId="{1380D9DB-FEB1-4E23-960E-0C67DAE7B3F1}"/>
          </ac:spMkLst>
        </pc:spChg>
        <pc:spChg chg="add mod modVis">
          <ac:chgData name="박 종주" userId="ee80f6e723cc3280" providerId="LiveId" clId="{7E105C1E-7F42-478E-A2DD-207BC0BAF171}" dt="2020-06-02T08:22:04.406" v="38509" actId="20577"/>
          <ac:spMkLst>
            <pc:docMk/>
            <pc:sldMk cId="95074946" sldId="776"/>
            <ac:spMk id="48" creationId="{C8180094-1721-43B4-9611-E86B23EBCD67}"/>
          </ac:spMkLst>
        </pc:spChg>
        <pc:spChg chg="add mod modVis">
          <ac:chgData name="박 종주" userId="ee80f6e723cc3280" providerId="LiveId" clId="{7E105C1E-7F42-478E-A2DD-207BC0BAF171}" dt="2020-06-02T08:22:00.834" v="38500"/>
          <ac:spMkLst>
            <pc:docMk/>
            <pc:sldMk cId="95074946" sldId="776"/>
            <ac:spMk id="49" creationId="{58B5717B-6960-4B63-82F6-9B047CFE5D24}"/>
          </ac:spMkLst>
        </pc:spChg>
        <pc:spChg chg="add mod modVis">
          <ac:chgData name="박 종주" userId="ee80f6e723cc3280" providerId="LiveId" clId="{7E105C1E-7F42-478E-A2DD-207BC0BAF171}" dt="2020-06-02T08:22:04.406" v="38510" actId="962"/>
          <ac:spMkLst>
            <pc:docMk/>
            <pc:sldMk cId="95074946" sldId="776"/>
            <ac:spMk id="50" creationId="{50398915-6BBE-4552-9866-5D42B6CCF020}"/>
          </ac:spMkLst>
        </pc:spChg>
        <pc:spChg chg="add mod modVis">
          <ac:chgData name="박 종주" userId="ee80f6e723cc3280" providerId="LiveId" clId="{7E105C1E-7F42-478E-A2DD-207BC0BAF171}" dt="2020-06-02T08:22:04.422" v="38511" actId="20577"/>
          <ac:spMkLst>
            <pc:docMk/>
            <pc:sldMk cId="95074946" sldId="776"/>
            <ac:spMk id="51" creationId="{19267BDC-76B2-49C7-9C83-05546D1FAFF7}"/>
          </ac:spMkLst>
        </pc:spChg>
        <pc:spChg chg="add mod modVis">
          <ac:chgData name="박 종주" userId="ee80f6e723cc3280" providerId="LiveId" clId="{7E105C1E-7F42-478E-A2DD-207BC0BAF171}" dt="2020-06-02T08:22:00.834" v="38500"/>
          <ac:spMkLst>
            <pc:docMk/>
            <pc:sldMk cId="95074946" sldId="776"/>
            <ac:spMk id="52" creationId="{8AC9F7A7-DB37-4888-800E-7BC36924A9EA}"/>
          </ac:spMkLst>
        </pc:spChg>
        <pc:spChg chg="add mod modVis">
          <ac:chgData name="박 종주" userId="ee80f6e723cc3280" providerId="LiveId" clId="{7E105C1E-7F42-478E-A2DD-207BC0BAF171}" dt="2020-06-02T08:22:04.422" v="38512" actId="962"/>
          <ac:spMkLst>
            <pc:docMk/>
            <pc:sldMk cId="95074946" sldId="776"/>
            <ac:spMk id="53" creationId="{90209065-BCD2-4F91-AE40-0731E174A657}"/>
          </ac:spMkLst>
        </pc:spChg>
        <pc:spChg chg="add mod modVis">
          <ac:chgData name="박 종주" userId="ee80f6e723cc3280" providerId="LiveId" clId="{7E105C1E-7F42-478E-A2DD-207BC0BAF171}" dt="2020-06-02T08:22:04.422" v="38513" actId="20577"/>
          <ac:spMkLst>
            <pc:docMk/>
            <pc:sldMk cId="95074946" sldId="776"/>
            <ac:spMk id="54" creationId="{6698768F-FDD2-4B15-BAF1-6EC2DD88F120}"/>
          </ac:spMkLst>
        </pc:spChg>
        <pc:spChg chg="add mod">
          <ac:chgData name="박 종주" userId="ee80f6e723cc3280" providerId="LiveId" clId="{7E105C1E-7F42-478E-A2DD-207BC0BAF171}" dt="2020-06-02T08:22:00.834" v="38500"/>
          <ac:spMkLst>
            <pc:docMk/>
            <pc:sldMk cId="95074946" sldId="776"/>
            <ac:spMk id="55" creationId="{A690458D-AEFE-47CD-A074-6EA2BBA6F58E}"/>
          </ac:spMkLst>
        </pc:spChg>
        <pc:spChg chg="add mod modVis">
          <ac:chgData name="박 종주" userId="ee80f6e723cc3280" providerId="LiveId" clId="{7E105C1E-7F42-478E-A2DD-207BC0BAF171}" dt="2020-06-02T08:22:04.422" v="38514" actId="962"/>
          <ac:spMkLst>
            <pc:docMk/>
            <pc:sldMk cId="95074946" sldId="776"/>
            <ac:spMk id="56" creationId="{2C4C6A09-FAA0-4273-85DF-443A788F0B93}"/>
          </ac:spMkLst>
        </pc:spChg>
        <pc:spChg chg="add mod">
          <ac:chgData name="박 종주" userId="ee80f6e723cc3280" providerId="LiveId" clId="{7E105C1E-7F42-478E-A2DD-207BC0BAF171}" dt="2020-06-02T08:22:04.422" v="38515" actId="20577"/>
          <ac:spMkLst>
            <pc:docMk/>
            <pc:sldMk cId="95074946" sldId="776"/>
            <ac:spMk id="57" creationId="{82AFA5ED-74DA-4DB5-AE1C-B64914030C66}"/>
          </ac:spMkLst>
        </pc:spChg>
        <pc:spChg chg="add mod">
          <ac:chgData name="박 종주" userId="ee80f6e723cc3280" providerId="LiveId" clId="{7E105C1E-7F42-478E-A2DD-207BC0BAF171}" dt="2020-06-02T08:22:00.834" v="38500"/>
          <ac:spMkLst>
            <pc:docMk/>
            <pc:sldMk cId="95074946" sldId="776"/>
            <ac:spMk id="58" creationId="{CCC8A8AF-8119-41EA-81CD-5AA0F36EB46D}"/>
          </ac:spMkLst>
        </pc:spChg>
        <pc:spChg chg="add mod modVis">
          <ac:chgData name="박 종주" userId="ee80f6e723cc3280" providerId="LiveId" clId="{7E105C1E-7F42-478E-A2DD-207BC0BAF171}" dt="2020-06-02T08:22:04.422" v="38516" actId="962"/>
          <ac:spMkLst>
            <pc:docMk/>
            <pc:sldMk cId="95074946" sldId="776"/>
            <ac:spMk id="59" creationId="{5C0B7067-FADB-4FE5-BE46-3D92C21BE9CE}"/>
          </ac:spMkLst>
        </pc:spChg>
        <pc:spChg chg="add mod">
          <ac:chgData name="박 종주" userId="ee80f6e723cc3280" providerId="LiveId" clId="{7E105C1E-7F42-478E-A2DD-207BC0BAF171}" dt="2020-06-02T08:22:04.422" v="38517" actId="20577"/>
          <ac:spMkLst>
            <pc:docMk/>
            <pc:sldMk cId="95074946" sldId="776"/>
            <ac:spMk id="60" creationId="{7FD48138-FA70-4822-8519-9587C456041F}"/>
          </ac:spMkLst>
        </pc:spChg>
        <pc:spChg chg="add mod">
          <ac:chgData name="박 종주" userId="ee80f6e723cc3280" providerId="LiveId" clId="{7E105C1E-7F42-478E-A2DD-207BC0BAF171}" dt="2020-06-02T08:22:00.834" v="38500"/>
          <ac:spMkLst>
            <pc:docMk/>
            <pc:sldMk cId="95074946" sldId="776"/>
            <ac:spMk id="61" creationId="{E6E28527-2DB6-4D6F-8CEA-2B49DE4149B4}"/>
          </ac:spMkLst>
        </pc:spChg>
        <pc:spChg chg="add mod modVis">
          <ac:chgData name="박 종주" userId="ee80f6e723cc3280" providerId="LiveId" clId="{7E105C1E-7F42-478E-A2DD-207BC0BAF171}" dt="2020-06-02T08:22:04.422" v="38518" actId="962"/>
          <ac:spMkLst>
            <pc:docMk/>
            <pc:sldMk cId="95074946" sldId="776"/>
            <ac:spMk id="62" creationId="{3855776D-F52A-4AC2-B4BA-2CCE1A868C54}"/>
          </ac:spMkLst>
        </pc:spChg>
        <pc:spChg chg="add mod">
          <ac:chgData name="박 종주" userId="ee80f6e723cc3280" providerId="LiveId" clId="{7E105C1E-7F42-478E-A2DD-207BC0BAF171}" dt="2020-06-02T08:22:04.422" v="38519" actId="20577"/>
          <ac:spMkLst>
            <pc:docMk/>
            <pc:sldMk cId="95074946" sldId="776"/>
            <ac:spMk id="63" creationId="{61C318B5-238A-4240-973D-CA954A176A95}"/>
          </ac:spMkLst>
        </pc:spChg>
        <pc:spChg chg="add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65" creationId="{C141B623-8A88-4D5F-AC94-B87F7CFC3B37}"/>
          </ac:spMkLst>
        </pc:spChg>
        <pc:spChg chg="add mod modVis">
          <ac:chgData name="박 종주" userId="ee80f6e723cc3280" providerId="LiveId" clId="{7E105C1E-7F42-478E-A2DD-207BC0BAF171}" dt="2020-06-02T08:22:57.222" v="39653"/>
          <ac:spMkLst>
            <pc:docMk/>
            <pc:sldMk cId="95074946" sldId="776"/>
            <ac:spMk id="66" creationId="{F0E4EFF7-7387-42B7-AC80-2310ED46F328}"/>
          </ac:spMkLst>
        </pc:spChg>
        <pc:spChg chg="add mod">
          <ac:chgData name="박 종주" userId="ee80f6e723cc3280" providerId="LiveId" clId="{7E105C1E-7F42-478E-A2DD-207BC0BAF171}" dt="2020-06-02T08:22:57.222" v="39654" actId="20577"/>
          <ac:spMkLst>
            <pc:docMk/>
            <pc:sldMk cId="95074946" sldId="776"/>
            <ac:spMk id="67" creationId="{A7CFFD27-6769-4FBF-ABE6-2E6EA2786AC8}"/>
          </ac:spMkLst>
        </pc:spChg>
        <pc:spChg chg="add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68" creationId="{CAEAF8CD-23E8-400A-B8DC-0D3FEE863676}"/>
          </ac:spMkLst>
        </pc:spChg>
        <pc:spChg chg="add mod modVis">
          <ac:chgData name="박 종주" userId="ee80f6e723cc3280" providerId="LiveId" clId="{7E105C1E-7F42-478E-A2DD-207BC0BAF171}" dt="2020-06-02T08:22:57.222" v="39656"/>
          <ac:spMkLst>
            <pc:docMk/>
            <pc:sldMk cId="95074946" sldId="776"/>
            <ac:spMk id="69" creationId="{2DE92E02-F7C5-4720-BB4E-A7BED85C3AEA}"/>
          </ac:spMkLst>
        </pc:spChg>
        <pc:spChg chg="add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70" creationId="{B4DC69D0-8664-4667-B0E3-11AD2EDDD456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71" creationId="{93BCAF3B-5102-4907-A14A-358BCE0F97D9}"/>
          </ac:spMkLst>
        </pc:spChg>
        <pc:spChg chg="add del mod modVis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72" creationId="{FE351D99-8D4D-4006-BE44-6AE61AAA37AA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73" creationId="{574E4887-BC67-43B9-9C0C-C3D91CBD0ED5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74" creationId="{146D19FE-8CD4-493B-B967-2813C7E0CFE3}"/>
          </ac:spMkLst>
        </pc:spChg>
        <pc:spChg chg="add del mod modVis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75" creationId="{F23C20AD-B404-4EEC-9E66-CD9DAADEDC4A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76" creationId="{66742352-3FAD-4F4A-8BB9-5A88601A34BF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77" creationId="{2386FC5D-E558-46B5-A2ED-057B61023387}"/>
          </ac:spMkLst>
        </pc:spChg>
        <pc:spChg chg="add del mod modVis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78" creationId="{D604EB9F-E10C-40E2-8A70-8F88A8A5A9BE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79" creationId="{7E7934A2-C0BF-46D5-8D4D-61582BF77845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80" creationId="{78F7A6B0-0DB9-41E2-AAED-D670C9D22FB3}"/>
          </ac:spMkLst>
        </pc:spChg>
        <pc:spChg chg="add del mod modVis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81" creationId="{D7C8F1C4-C83C-4237-9E84-9F73A6F92A4E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82" creationId="{1122D40F-7D39-4F2A-9E29-BD3FCD37FE1C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83" creationId="{EF5653D7-473F-425B-B581-78C106A3F3DD}"/>
          </ac:spMkLst>
        </pc:spChg>
        <pc:spChg chg="add del mod modVis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84" creationId="{53F9F2E6-2EC7-4A8C-9EC7-43032CEB430E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85" creationId="{DA90BA5A-90CC-47FF-84EF-731539257E86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86" creationId="{DEA73D8F-7498-4A91-9C2B-A9D8E03AEAE9}"/>
          </ac:spMkLst>
        </pc:spChg>
        <pc:spChg chg="add del mod modVis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87" creationId="{17FE5F51-2A23-492C-AF6F-30453A8935D3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88" creationId="{DEAB2147-6652-4CF1-A6C7-DA8C92544A1C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89" creationId="{1A6BD402-09C9-4C79-BD99-8CCEFE5F5CE7}"/>
          </ac:spMkLst>
        </pc:spChg>
        <pc:spChg chg="add del mod modVis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90" creationId="{5F013CDE-8388-461E-A1AE-527D9C3E9D64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91" creationId="{D7FB79E3-2881-4C3B-862F-7A7E4081BFD9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92" creationId="{CD57753E-28F6-470C-9952-8CAE401145C4}"/>
          </ac:spMkLst>
        </pc:spChg>
        <pc:spChg chg="add del mod modVis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93" creationId="{762319A2-86BE-43AE-A517-40F870A30E1D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94" creationId="{44C1133A-ED13-4883-8EF8-985EE8A134DF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95" creationId="{1E3C9505-8E21-42FC-BC21-15AC7EF03364}"/>
          </ac:spMkLst>
        </pc:spChg>
        <pc:spChg chg="add del mod modVis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96" creationId="{56DABE92-784D-4075-8394-6A056342FE23}"/>
          </ac:spMkLst>
        </pc:spChg>
        <pc:spChg chg="add del mod">
          <ac:chgData name="박 종주" userId="ee80f6e723cc3280" providerId="LiveId" clId="{7E105C1E-7F42-478E-A2DD-207BC0BAF171}" dt="2020-06-02T08:22:50.380" v="39651"/>
          <ac:spMkLst>
            <pc:docMk/>
            <pc:sldMk cId="95074946" sldId="776"/>
            <ac:spMk id="97" creationId="{ADA9649F-99DA-45DE-8A14-E4138668ED62}"/>
          </ac:spMkLst>
        </pc:spChg>
        <pc:spChg chg="add mod modVis">
          <ac:chgData name="박 종주" userId="ee80f6e723cc3280" providerId="LiveId" clId="{7E105C1E-7F42-478E-A2DD-207BC0BAF171}" dt="2020-06-02T08:24:39.888" v="41055"/>
          <ac:spMkLst>
            <pc:docMk/>
            <pc:sldMk cId="95074946" sldId="776"/>
            <ac:spMk id="99" creationId="{BAB722A6-2C85-4B2C-A991-74E0AD1DE7C3}"/>
          </ac:spMkLst>
        </pc:spChg>
        <pc:spChg chg="add mod modVis">
          <ac:chgData name="박 종주" userId="ee80f6e723cc3280" providerId="LiveId" clId="{7E105C1E-7F42-478E-A2DD-207BC0BAF171}" dt="2020-06-02T08:27:04.499" v="41289" actId="962"/>
          <ac:spMkLst>
            <pc:docMk/>
            <pc:sldMk cId="95074946" sldId="776"/>
            <ac:spMk id="100" creationId="{3B24077A-4524-419C-93F7-ED0AF21548C3}"/>
          </ac:spMkLst>
        </pc:spChg>
        <pc:spChg chg="add mod modVis">
          <ac:chgData name="박 종주" userId="ee80f6e723cc3280" providerId="LiveId" clId="{7E105C1E-7F42-478E-A2DD-207BC0BAF171}" dt="2020-06-02T08:25:07.464" v="41087" actId="20577"/>
          <ac:spMkLst>
            <pc:docMk/>
            <pc:sldMk cId="95074946" sldId="776"/>
            <ac:spMk id="101" creationId="{754F765E-5D13-4157-9D1A-A3FD0E7D28E7}"/>
          </ac:spMkLst>
        </pc:spChg>
        <pc:spChg chg="add mod modVis">
          <ac:chgData name="박 종주" userId="ee80f6e723cc3280" providerId="LiveId" clId="{7E105C1E-7F42-478E-A2DD-207BC0BAF171}" dt="2020-06-02T08:24:39.888" v="41055"/>
          <ac:spMkLst>
            <pc:docMk/>
            <pc:sldMk cId="95074946" sldId="776"/>
            <ac:spMk id="102" creationId="{309DA7CC-9FF4-41EF-86E3-60152F2D937B}"/>
          </ac:spMkLst>
        </pc:spChg>
        <pc:spChg chg="add mod modVis">
          <ac:chgData name="박 종주" userId="ee80f6e723cc3280" providerId="LiveId" clId="{7E105C1E-7F42-478E-A2DD-207BC0BAF171}" dt="2020-06-02T08:27:04.499" v="41291" actId="962"/>
          <ac:spMkLst>
            <pc:docMk/>
            <pc:sldMk cId="95074946" sldId="776"/>
            <ac:spMk id="103" creationId="{17036263-9935-45B3-A631-AC03C6A43AE4}"/>
          </ac:spMkLst>
        </pc:spChg>
        <pc:spChg chg="add mod modVis">
          <ac:chgData name="박 종주" userId="ee80f6e723cc3280" providerId="LiveId" clId="{7E105C1E-7F42-478E-A2DD-207BC0BAF171}" dt="2020-06-02T08:27:04.499" v="41292" actId="20577"/>
          <ac:spMkLst>
            <pc:docMk/>
            <pc:sldMk cId="95074946" sldId="776"/>
            <ac:spMk id="104" creationId="{4ABD5DCD-1CC9-4008-952E-3FF4079ABAE2}"/>
          </ac:spMkLst>
        </pc:spChg>
        <pc:spChg chg="add mod modVis">
          <ac:chgData name="박 종주" userId="ee80f6e723cc3280" providerId="LiveId" clId="{7E105C1E-7F42-478E-A2DD-207BC0BAF171}" dt="2020-06-02T08:24:39.888" v="41055"/>
          <ac:spMkLst>
            <pc:docMk/>
            <pc:sldMk cId="95074946" sldId="776"/>
            <ac:spMk id="105" creationId="{E5BD86D7-6318-4851-99CB-D665FA1E49C7}"/>
          </ac:spMkLst>
        </pc:spChg>
        <pc:spChg chg="add mod modVis">
          <ac:chgData name="박 종주" userId="ee80f6e723cc3280" providerId="LiveId" clId="{7E105C1E-7F42-478E-A2DD-207BC0BAF171}" dt="2020-06-02T08:27:04.499" v="41293" actId="962"/>
          <ac:spMkLst>
            <pc:docMk/>
            <pc:sldMk cId="95074946" sldId="776"/>
            <ac:spMk id="106" creationId="{FC2033EA-911F-40AA-91F3-25C91392FC58}"/>
          </ac:spMkLst>
        </pc:spChg>
        <pc:spChg chg="add mod modVis">
          <ac:chgData name="박 종주" userId="ee80f6e723cc3280" providerId="LiveId" clId="{7E105C1E-7F42-478E-A2DD-207BC0BAF171}" dt="2020-06-02T08:27:04.499" v="41294" actId="20577"/>
          <ac:spMkLst>
            <pc:docMk/>
            <pc:sldMk cId="95074946" sldId="776"/>
            <ac:spMk id="107" creationId="{CCE45432-A433-4B3B-A9AF-A69EFED383F2}"/>
          </ac:spMkLst>
        </pc:spChg>
        <pc:spChg chg="add mod modVis">
          <ac:chgData name="박 종주" userId="ee80f6e723cc3280" providerId="LiveId" clId="{7E105C1E-7F42-478E-A2DD-207BC0BAF171}" dt="2020-06-02T08:24:39.888" v="41055"/>
          <ac:spMkLst>
            <pc:docMk/>
            <pc:sldMk cId="95074946" sldId="776"/>
            <ac:spMk id="108" creationId="{4F7C03D4-0CE7-467F-84F8-3DDC1B308301}"/>
          </ac:spMkLst>
        </pc:spChg>
        <pc:spChg chg="add mod modVis">
          <ac:chgData name="박 종주" userId="ee80f6e723cc3280" providerId="LiveId" clId="{7E105C1E-7F42-478E-A2DD-207BC0BAF171}" dt="2020-06-02T08:27:04.499" v="41295" actId="962"/>
          <ac:spMkLst>
            <pc:docMk/>
            <pc:sldMk cId="95074946" sldId="776"/>
            <ac:spMk id="109" creationId="{A8C1566D-B9D9-4EBB-A2B2-A9223D523E47}"/>
          </ac:spMkLst>
        </pc:spChg>
        <pc:spChg chg="add mod modVis">
          <ac:chgData name="박 종주" userId="ee80f6e723cc3280" providerId="LiveId" clId="{7E105C1E-7F42-478E-A2DD-207BC0BAF171}" dt="2020-06-02T08:27:04.499" v="41296" actId="20577"/>
          <ac:spMkLst>
            <pc:docMk/>
            <pc:sldMk cId="95074946" sldId="776"/>
            <ac:spMk id="110" creationId="{198D0644-37D2-4EF6-AC3A-1D4A0B69AE66}"/>
          </ac:spMkLst>
        </pc:spChg>
        <pc:spChg chg="add mod modVis">
          <ac:chgData name="박 종주" userId="ee80f6e723cc3280" providerId="LiveId" clId="{7E105C1E-7F42-478E-A2DD-207BC0BAF171}" dt="2020-06-02T08:24:39.888" v="41055"/>
          <ac:spMkLst>
            <pc:docMk/>
            <pc:sldMk cId="95074946" sldId="776"/>
            <ac:spMk id="111" creationId="{323AD3CD-7018-4355-9514-C20683959B0C}"/>
          </ac:spMkLst>
        </pc:spChg>
        <pc:spChg chg="add mod modVis">
          <ac:chgData name="박 종주" userId="ee80f6e723cc3280" providerId="LiveId" clId="{7E105C1E-7F42-478E-A2DD-207BC0BAF171}" dt="2020-06-02T08:27:04.514" v="41297" actId="962"/>
          <ac:spMkLst>
            <pc:docMk/>
            <pc:sldMk cId="95074946" sldId="776"/>
            <ac:spMk id="112" creationId="{6D142402-1372-4C50-B53F-FF1F8A2E7B70}"/>
          </ac:spMkLst>
        </pc:spChg>
        <pc:spChg chg="add mod modVis">
          <ac:chgData name="박 종주" userId="ee80f6e723cc3280" providerId="LiveId" clId="{7E105C1E-7F42-478E-A2DD-207BC0BAF171}" dt="2020-06-02T08:27:04.514" v="41298" actId="20577"/>
          <ac:spMkLst>
            <pc:docMk/>
            <pc:sldMk cId="95074946" sldId="776"/>
            <ac:spMk id="113" creationId="{C9022598-6082-4930-BBFB-C9858F793AD1}"/>
          </ac:spMkLst>
        </pc:spChg>
        <pc:spChg chg="add mod modVis">
          <ac:chgData name="박 종주" userId="ee80f6e723cc3280" providerId="LiveId" clId="{7E105C1E-7F42-478E-A2DD-207BC0BAF171}" dt="2020-06-02T08:24:39.888" v="41055"/>
          <ac:spMkLst>
            <pc:docMk/>
            <pc:sldMk cId="95074946" sldId="776"/>
            <ac:spMk id="114" creationId="{0534E39C-1C95-409F-8836-FDFA8835EA48}"/>
          </ac:spMkLst>
        </pc:spChg>
        <pc:spChg chg="add mod modVis">
          <ac:chgData name="박 종주" userId="ee80f6e723cc3280" providerId="LiveId" clId="{7E105C1E-7F42-478E-A2DD-207BC0BAF171}" dt="2020-06-02T08:27:04.514" v="41299" actId="962"/>
          <ac:spMkLst>
            <pc:docMk/>
            <pc:sldMk cId="95074946" sldId="776"/>
            <ac:spMk id="115" creationId="{68700C6F-B53B-4456-9B71-67979012F82C}"/>
          </ac:spMkLst>
        </pc:spChg>
        <pc:spChg chg="add mod modVis">
          <ac:chgData name="박 종주" userId="ee80f6e723cc3280" providerId="LiveId" clId="{7E105C1E-7F42-478E-A2DD-207BC0BAF171}" dt="2020-06-02T08:27:04.514" v="41300" actId="20577"/>
          <ac:spMkLst>
            <pc:docMk/>
            <pc:sldMk cId="95074946" sldId="776"/>
            <ac:spMk id="116" creationId="{1C0F27AD-4B94-423C-8A07-DD443BA46618}"/>
          </ac:spMkLst>
        </pc:spChg>
        <pc:spChg chg="add mod modVis">
          <ac:chgData name="박 종주" userId="ee80f6e723cc3280" providerId="LiveId" clId="{7E105C1E-7F42-478E-A2DD-207BC0BAF171}" dt="2020-06-02T08:24:39.888" v="41055"/>
          <ac:spMkLst>
            <pc:docMk/>
            <pc:sldMk cId="95074946" sldId="776"/>
            <ac:spMk id="117" creationId="{284237D7-87C3-4DCE-8137-931AB914CB37}"/>
          </ac:spMkLst>
        </pc:spChg>
        <pc:spChg chg="add mod modVis">
          <ac:chgData name="박 종주" userId="ee80f6e723cc3280" providerId="LiveId" clId="{7E105C1E-7F42-478E-A2DD-207BC0BAF171}" dt="2020-06-02T08:27:04.514" v="41301" actId="962"/>
          <ac:spMkLst>
            <pc:docMk/>
            <pc:sldMk cId="95074946" sldId="776"/>
            <ac:spMk id="118" creationId="{0282B2CC-CC14-4068-B205-9979C62FC671}"/>
          </ac:spMkLst>
        </pc:spChg>
        <pc:spChg chg="add mod modVis">
          <ac:chgData name="박 종주" userId="ee80f6e723cc3280" providerId="LiveId" clId="{7E105C1E-7F42-478E-A2DD-207BC0BAF171}" dt="2020-06-02T08:27:04.514" v="41302" actId="20577"/>
          <ac:spMkLst>
            <pc:docMk/>
            <pc:sldMk cId="95074946" sldId="776"/>
            <ac:spMk id="119" creationId="{1510CC62-65A1-4FBF-99AE-E32B19638AE1}"/>
          </ac:spMkLst>
        </pc:spChg>
        <pc:spChg chg="add mod modVis">
          <ac:chgData name="박 종주" userId="ee80f6e723cc3280" providerId="LiveId" clId="{7E105C1E-7F42-478E-A2DD-207BC0BAF171}" dt="2020-06-02T08:24:39.888" v="41055"/>
          <ac:spMkLst>
            <pc:docMk/>
            <pc:sldMk cId="95074946" sldId="776"/>
            <ac:spMk id="120" creationId="{260433F1-2D8F-4E4F-9D57-0896D69FBD4C}"/>
          </ac:spMkLst>
        </pc:spChg>
        <pc:spChg chg="add mod modVis">
          <ac:chgData name="박 종주" userId="ee80f6e723cc3280" providerId="LiveId" clId="{7E105C1E-7F42-478E-A2DD-207BC0BAF171}" dt="2020-06-02T08:27:04.514" v="41303" actId="962"/>
          <ac:spMkLst>
            <pc:docMk/>
            <pc:sldMk cId="95074946" sldId="776"/>
            <ac:spMk id="121" creationId="{F9762514-3A2D-43B5-8E3C-8266F934CFFF}"/>
          </ac:spMkLst>
        </pc:spChg>
        <pc:spChg chg="add mod modVis">
          <ac:chgData name="박 종주" userId="ee80f6e723cc3280" providerId="LiveId" clId="{7E105C1E-7F42-478E-A2DD-207BC0BAF171}" dt="2020-06-02T08:27:04.514" v="41304" actId="20577"/>
          <ac:spMkLst>
            <pc:docMk/>
            <pc:sldMk cId="95074946" sldId="776"/>
            <ac:spMk id="122" creationId="{F5613FF1-B0F5-47C6-B50A-20744B9CF1B0}"/>
          </ac:spMkLst>
        </pc:spChg>
        <pc:spChg chg="add mod modVis">
          <ac:chgData name="박 종주" userId="ee80f6e723cc3280" providerId="LiveId" clId="{7E105C1E-7F42-478E-A2DD-207BC0BAF171}" dt="2020-06-02T08:24:39.888" v="41055"/>
          <ac:spMkLst>
            <pc:docMk/>
            <pc:sldMk cId="95074946" sldId="776"/>
            <ac:spMk id="123" creationId="{6DEBD71C-BD20-4B09-B6A0-257D07CB6B96}"/>
          </ac:spMkLst>
        </pc:spChg>
        <pc:spChg chg="add mod modVis">
          <ac:chgData name="박 종주" userId="ee80f6e723cc3280" providerId="LiveId" clId="{7E105C1E-7F42-478E-A2DD-207BC0BAF171}" dt="2020-06-02T08:27:04.514" v="41305" actId="962"/>
          <ac:spMkLst>
            <pc:docMk/>
            <pc:sldMk cId="95074946" sldId="776"/>
            <ac:spMk id="124" creationId="{A1F8F1F2-4056-49E4-82D5-8EAA1FBC71D0}"/>
          </ac:spMkLst>
        </pc:spChg>
        <pc:spChg chg="add mod modVis">
          <ac:chgData name="박 종주" userId="ee80f6e723cc3280" providerId="LiveId" clId="{7E105C1E-7F42-478E-A2DD-207BC0BAF171}" dt="2020-06-02T08:27:04.514" v="41306" actId="20577"/>
          <ac:spMkLst>
            <pc:docMk/>
            <pc:sldMk cId="95074946" sldId="776"/>
            <ac:spMk id="125" creationId="{69444E96-F9B6-48D1-B7CD-54CD73265851}"/>
          </ac:spMkLst>
        </pc:spChg>
        <pc:spChg chg="add del mod modVis">
          <ac:chgData name="박 종주" userId="ee80f6e723cc3280" providerId="LiveId" clId="{7E105C1E-7F42-478E-A2DD-207BC0BAF171}" dt="2020-06-02T08:24:31.169" v="40971"/>
          <ac:spMkLst>
            <pc:docMk/>
            <pc:sldMk cId="95074946" sldId="776"/>
            <ac:spMk id="126" creationId="{4B190734-AE74-4E66-8FAC-8420A36FDD03}"/>
          </ac:spMkLst>
        </pc:spChg>
        <pc:spChg chg="add del mod modVis">
          <ac:chgData name="박 종주" userId="ee80f6e723cc3280" providerId="LiveId" clId="{7E105C1E-7F42-478E-A2DD-207BC0BAF171}" dt="2020-06-02T08:24:31.169" v="40973"/>
          <ac:spMkLst>
            <pc:docMk/>
            <pc:sldMk cId="95074946" sldId="776"/>
            <ac:spMk id="127" creationId="{F4F8E3F2-44D5-4D24-9FA5-F0B72EE6F1FE}"/>
          </ac:spMkLst>
        </pc:spChg>
        <pc:spChg chg="add del mod modVis">
          <ac:chgData name="박 종주" userId="ee80f6e723cc3280" providerId="LiveId" clId="{7E105C1E-7F42-478E-A2DD-207BC0BAF171}" dt="2020-06-02T08:24:31.169" v="40975"/>
          <ac:spMkLst>
            <pc:docMk/>
            <pc:sldMk cId="95074946" sldId="776"/>
            <ac:spMk id="128" creationId="{A1913DB4-CDD3-4CF8-B95D-CA34E2C3260B}"/>
          </ac:spMkLst>
        </pc:spChg>
        <pc:spChg chg="add del mod modVis">
          <ac:chgData name="박 종주" userId="ee80f6e723cc3280" providerId="LiveId" clId="{7E105C1E-7F42-478E-A2DD-207BC0BAF171}" dt="2020-06-02T08:24:31.169" v="40965"/>
          <ac:spMkLst>
            <pc:docMk/>
            <pc:sldMk cId="95074946" sldId="776"/>
            <ac:spMk id="129" creationId="{5C757729-C8D2-4088-950C-38CB3ED78172}"/>
          </ac:spMkLst>
        </pc:spChg>
        <pc:spChg chg="add del mod modVis">
          <ac:chgData name="박 종주" userId="ee80f6e723cc3280" providerId="LiveId" clId="{7E105C1E-7F42-478E-A2DD-207BC0BAF171}" dt="2020-06-02T08:24:31.169" v="40967"/>
          <ac:spMkLst>
            <pc:docMk/>
            <pc:sldMk cId="95074946" sldId="776"/>
            <ac:spMk id="130" creationId="{AD6E8178-E004-4F32-8CBF-B8289F4CB3FA}"/>
          </ac:spMkLst>
        </pc:spChg>
        <pc:spChg chg="add del mod modVis">
          <ac:chgData name="박 종주" userId="ee80f6e723cc3280" providerId="LiveId" clId="{7E105C1E-7F42-478E-A2DD-207BC0BAF171}" dt="2020-06-02T08:24:31.169" v="40969"/>
          <ac:spMkLst>
            <pc:docMk/>
            <pc:sldMk cId="95074946" sldId="776"/>
            <ac:spMk id="131" creationId="{662B2928-EE6F-44D2-B553-300B5D957416}"/>
          </ac:spMkLst>
        </pc:spChg>
        <pc:spChg chg="add del mod modVis">
          <ac:chgData name="박 종주" userId="ee80f6e723cc3280" providerId="LiveId" clId="{7E105C1E-7F42-478E-A2DD-207BC0BAF171}" dt="2020-06-02T08:24:31.154" v="40959"/>
          <ac:spMkLst>
            <pc:docMk/>
            <pc:sldMk cId="95074946" sldId="776"/>
            <ac:spMk id="132" creationId="{39D295E8-742B-41BC-990E-DFB152A6E6F4}"/>
          </ac:spMkLst>
        </pc:spChg>
        <pc:spChg chg="add del mod modVis">
          <ac:chgData name="박 종주" userId="ee80f6e723cc3280" providerId="LiveId" clId="{7E105C1E-7F42-478E-A2DD-207BC0BAF171}" dt="2020-06-02T08:24:31.154" v="40961"/>
          <ac:spMkLst>
            <pc:docMk/>
            <pc:sldMk cId="95074946" sldId="776"/>
            <ac:spMk id="133" creationId="{876D12BA-E4FC-4D5F-ADC5-89F366858E76}"/>
          </ac:spMkLst>
        </pc:spChg>
        <pc:spChg chg="add del mod modVis">
          <ac:chgData name="박 종주" userId="ee80f6e723cc3280" providerId="LiveId" clId="{7E105C1E-7F42-478E-A2DD-207BC0BAF171}" dt="2020-06-02T08:24:31.169" v="40963"/>
          <ac:spMkLst>
            <pc:docMk/>
            <pc:sldMk cId="95074946" sldId="776"/>
            <ac:spMk id="134" creationId="{224B5943-340B-4EEA-8AFA-22EA3E9C5414}"/>
          </ac:spMkLst>
        </pc:spChg>
        <pc:spChg chg="add del mod modVis">
          <ac:chgData name="박 종주" userId="ee80f6e723cc3280" providerId="LiveId" clId="{7E105C1E-7F42-478E-A2DD-207BC0BAF171}" dt="2020-06-02T08:24:31.154" v="40953"/>
          <ac:spMkLst>
            <pc:docMk/>
            <pc:sldMk cId="95074946" sldId="776"/>
            <ac:spMk id="135" creationId="{000C93B3-E05A-4AC2-9F18-FE9C40EACD5E}"/>
          </ac:spMkLst>
        </pc:spChg>
        <pc:spChg chg="add del mod modVis">
          <ac:chgData name="박 종주" userId="ee80f6e723cc3280" providerId="LiveId" clId="{7E105C1E-7F42-478E-A2DD-207BC0BAF171}" dt="2020-06-02T08:24:31.154" v="40955"/>
          <ac:spMkLst>
            <pc:docMk/>
            <pc:sldMk cId="95074946" sldId="776"/>
            <ac:spMk id="136" creationId="{99565D50-BF08-4724-8BA6-E195DE468AA9}"/>
          </ac:spMkLst>
        </pc:spChg>
        <pc:spChg chg="add del mod modVis">
          <ac:chgData name="박 종주" userId="ee80f6e723cc3280" providerId="LiveId" clId="{7E105C1E-7F42-478E-A2DD-207BC0BAF171}" dt="2020-06-02T08:24:31.154" v="40957"/>
          <ac:spMkLst>
            <pc:docMk/>
            <pc:sldMk cId="95074946" sldId="776"/>
            <ac:spMk id="137" creationId="{6BE6FF50-C75E-4D41-A9E5-2B6C01D3B0B8}"/>
          </ac:spMkLst>
        </pc:spChg>
        <pc:spChg chg="add del mod">
          <ac:chgData name="박 종주" userId="ee80f6e723cc3280" providerId="LiveId" clId="{7E105C1E-7F42-478E-A2DD-207BC0BAF171}" dt="2020-06-02T08:50:39.414" v="41872" actId="478"/>
          <ac:spMkLst>
            <pc:docMk/>
            <pc:sldMk cId="95074946" sldId="776"/>
            <ac:spMk id="139" creationId="{43A1F0C9-38B4-4CB6-8B78-29B1E5571A6F}"/>
          </ac:spMkLst>
        </pc:spChg>
        <pc:spChg chg="add del mod">
          <ac:chgData name="박 종주" userId="ee80f6e723cc3280" providerId="LiveId" clId="{7E105C1E-7F42-478E-A2DD-207BC0BAF171}" dt="2020-06-02T08:30:53.485" v="41321" actId="478"/>
          <ac:spMkLst>
            <pc:docMk/>
            <pc:sldMk cId="95074946" sldId="776"/>
            <ac:spMk id="140" creationId="{C62734E4-45FD-402A-9D31-1F172AE3C08E}"/>
          </ac:spMkLst>
        </pc:spChg>
        <pc:spChg chg="add del mod">
          <ac:chgData name="박 종주" userId="ee80f6e723cc3280" providerId="LiveId" clId="{7E105C1E-7F42-478E-A2DD-207BC0BAF171}" dt="2020-06-02T08:50:41.118" v="41873" actId="478"/>
          <ac:spMkLst>
            <pc:docMk/>
            <pc:sldMk cId="95074946" sldId="776"/>
            <ac:spMk id="141" creationId="{D98FA943-E8C0-4E43-85A1-CDFB633AB223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43" creationId="{103A1F7B-54F5-46B3-8786-5EC23C9DC5D1}"/>
          </ac:spMkLst>
        </pc:spChg>
        <pc:spChg chg="mod topLvl">
          <ac:chgData name="박 종주" userId="ee80f6e723cc3280" providerId="LiveId" clId="{7E105C1E-7F42-478E-A2DD-207BC0BAF171}" dt="2020-06-02T08:49:59.323" v="41822" actId="1076"/>
          <ac:spMkLst>
            <pc:docMk/>
            <pc:sldMk cId="95074946" sldId="776"/>
            <ac:spMk id="144" creationId="{D2E7A149-D05B-48A6-9FAD-8FF8E0626F33}"/>
          </ac:spMkLst>
        </pc:spChg>
        <pc:spChg chg="mod topLvl">
          <ac:chgData name="박 종주" userId="ee80f6e723cc3280" providerId="LiveId" clId="{7E105C1E-7F42-478E-A2DD-207BC0BAF171}" dt="2020-06-02T08:50:18.016" v="41839" actId="1076"/>
          <ac:spMkLst>
            <pc:docMk/>
            <pc:sldMk cId="95074946" sldId="776"/>
            <ac:spMk id="145" creationId="{2857307B-2F56-444E-979B-1255082169A6}"/>
          </ac:spMkLst>
        </pc:spChg>
        <pc:spChg chg="mod topLvl">
          <ac:chgData name="박 종주" userId="ee80f6e723cc3280" providerId="LiveId" clId="{7E105C1E-7F42-478E-A2DD-207BC0BAF171}" dt="2020-06-02T08:50:45.659" v="41874" actId="1076"/>
          <ac:spMkLst>
            <pc:docMk/>
            <pc:sldMk cId="95074946" sldId="776"/>
            <ac:spMk id="146" creationId="{14F7BE90-2CBF-4A5F-8971-13B04BF1CD58}"/>
          </ac:spMkLst>
        </pc:spChg>
        <pc:spChg chg="mod topLvl">
          <ac:chgData name="박 종주" userId="ee80f6e723cc3280" providerId="LiveId" clId="{7E105C1E-7F42-478E-A2DD-207BC0BAF171}" dt="2020-06-02T08:50:49.511" v="41875" actId="1076"/>
          <ac:spMkLst>
            <pc:docMk/>
            <pc:sldMk cId="95074946" sldId="776"/>
            <ac:spMk id="147" creationId="{F94206D1-E432-40F6-BA22-A0CE9377A4D5}"/>
          </ac:spMkLst>
        </pc:spChg>
        <pc:spChg chg="mod topLvl">
          <ac:chgData name="박 종주" userId="ee80f6e723cc3280" providerId="LiveId" clId="{7E105C1E-7F42-478E-A2DD-207BC0BAF171}" dt="2020-06-02T08:51:51.677" v="41884" actId="1076"/>
          <ac:spMkLst>
            <pc:docMk/>
            <pc:sldMk cId="95074946" sldId="776"/>
            <ac:spMk id="148" creationId="{B014E606-9CDE-461A-B642-A8F8A2969F83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49" creationId="{9ABD2610-D6F5-4234-9F02-41E076BE13BD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50" creationId="{F325BC3C-C398-4B07-A8BA-7B1CCC44CB71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51" creationId="{CF109ADA-77D5-401B-8723-D47EC742426C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52" creationId="{C29A6EFE-E485-4334-8F56-E4EC0DCC1111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53" creationId="{E5173E4A-3A4D-4807-8BDA-EC661585CFF3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54" creationId="{1D869588-D754-421F-9720-611510307508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55" creationId="{8F7DFEF3-B03D-4BA6-B2C5-5D9B89E7718D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56" creationId="{C6BD976F-EC39-45ED-A00D-B10155B63DB9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57" creationId="{1B858C75-8B5A-4B46-AB1D-01775F6CDBE0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58" creationId="{AC039527-462E-4900-8DE3-589188A51BC0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59" creationId="{C94D4C03-895E-4E7C-9024-C494CFFE94EC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60" creationId="{FE7BC6C0-5AF1-405C-B3F4-EA988635B019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61" creationId="{2B50B19D-7D78-4DD0-81CC-38D948B0EC28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62" creationId="{EC8CEC8F-3074-4685-A795-DF8DB2A7B074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63" creationId="{E8E3B16B-45C1-4379-BCFE-0C2EA176FDA3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64" creationId="{D1DF6290-DD8E-43F4-A707-D56D58DE7E53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65" creationId="{11D7A08F-7383-4F37-A7CB-02787D5E1DB0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66" creationId="{48BE20AC-021B-42E3-8577-D6E49E4DBE69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67" creationId="{958BA78A-0814-4119-8947-0078967C964E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68" creationId="{F31F34A3-63D6-4CF8-AF04-04F635B9E0D8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69" creationId="{F0D590E1-953F-425F-99DC-E7FD9F7BDC40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70" creationId="{A94B609F-4A43-4EC2-B74B-37329798C13F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71" creationId="{3A71BA39-3CD4-4BB2-9CFC-F9C8E7CC950A}"/>
          </ac:spMkLst>
        </pc:spChg>
        <pc:spChg chg="del mod topLvl">
          <ac:chgData name="박 종주" userId="ee80f6e723cc3280" providerId="LiveId" clId="{7E105C1E-7F42-478E-A2DD-207BC0BAF171}" dt="2020-06-02T09:01:29.512" v="42044" actId="478"/>
          <ac:spMkLst>
            <pc:docMk/>
            <pc:sldMk cId="95074946" sldId="776"/>
            <ac:spMk id="172" creationId="{77953806-6C5F-4F54-8B0C-DDB889D8F737}"/>
          </ac:spMkLst>
        </pc:spChg>
        <pc:grpChg chg="add mod">
          <ac:chgData name="박 종주" userId="ee80f6e723cc3280" providerId="LiveId" clId="{7E105C1E-7F42-478E-A2DD-207BC0BAF171}" dt="2020-06-02T08:29:34.320" v="41316" actId="164"/>
          <ac:grpSpMkLst>
            <pc:docMk/>
            <pc:sldMk cId="95074946" sldId="776"/>
            <ac:grpSpMk id="6" creationId="{0A1574A9-C304-4C0C-8AA1-35A19E9252B0}"/>
          </ac:grpSpMkLst>
        </pc:grpChg>
        <pc:grpChg chg="add del mod">
          <ac:chgData name="박 종주" userId="ee80f6e723cc3280" providerId="LiveId" clId="{7E105C1E-7F42-478E-A2DD-207BC0BAF171}" dt="2020-06-02T08:24:55.154" v="41083" actId="165"/>
          <ac:grpSpMkLst>
            <pc:docMk/>
            <pc:sldMk cId="95074946" sldId="776"/>
            <ac:grpSpMk id="23" creationId="{BC98F0EF-141D-4F97-9996-284E02D00260}"/>
          </ac:grpSpMkLst>
        </pc:grpChg>
        <pc:grpChg chg="mod topLvl">
          <ac:chgData name="박 종주" userId="ee80f6e723cc3280" providerId="LiveId" clId="{7E105C1E-7F42-478E-A2DD-207BC0BAF171}" dt="2020-06-02T08:29:34.320" v="41316" actId="164"/>
          <ac:grpSpMkLst>
            <pc:docMk/>
            <pc:sldMk cId="95074946" sldId="776"/>
            <ac:grpSpMk id="26" creationId="{4BE248D0-BB60-4CE0-A2DA-63C283CD852A}"/>
          </ac:grpSpMkLst>
        </pc:grpChg>
        <pc:grpChg chg="add del mod modVis">
          <ac:chgData name="박 종주" userId="ee80f6e723cc3280" providerId="LiveId" clId="{7E105C1E-7F42-478E-A2DD-207BC0BAF171}" dt="2020-06-02T08:22:07.159" v="38521" actId="478"/>
          <ac:grpSpMkLst>
            <pc:docMk/>
            <pc:sldMk cId="95074946" sldId="776"/>
            <ac:grpSpMk id="36" creationId="{2BC9B8BB-2FB6-4131-AF62-EC45A1200037}"/>
          </ac:grpSpMkLst>
        </pc:grpChg>
        <pc:grpChg chg="add del mod">
          <ac:chgData name="박 종주" userId="ee80f6e723cc3280" providerId="LiveId" clId="{7E105C1E-7F42-478E-A2DD-207BC0BAF171}" dt="2020-06-02T08:22:57.708" v="39658" actId="478"/>
          <ac:grpSpMkLst>
            <pc:docMk/>
            <pc:sldMk cId="95074946" sldId="776"/>
            <ac:grpSpMk id="64" creationId="{E715B7A7-F568-4760-A65C-9AE526D7338C}"/>
          </ac:grpSpMkLst>
        </pc:grpChg>
        <pc:grpChg chg="add mod ord modVis">
          <ac:chgData name="박 종주" userId="ee80f6e723cc3280" providerId="LiveId" clId="{7E105C1E-7F42-478E-A2DD-207BC0BAF171}" dt="2020-06-02T08:29:34.320" v="41316" actId="164"/>
          <ac:grpSpMkLst>
            <pc:docMk/>
            <pc:sldMk cId="95074946" sldId="776"/>
            <ac:grpSpMk id="98" creationId="{3078126D-E5E9-4C94-B43E-6721BD5BE26A}"/>
          </ac:grpSpMkLst>
        </pc:grpChg>
        <pc:grpChg chg="add del mod">
          <ac:chgData name="박 종주" userId="ee80f6e723cc3280" providerId="LiveId" clId="{7E105C1E-7F42-478E-A2DD-207BC0BAF171}" dt="2020-06-02T08:49:52.382" v="41821" actId="165"/>
          <ac:grpSpMkLst>
            <pc:docMk/>
            <pc:sldMk cId="95074946" sldId="776"/>
            <ac:grpSpMk id="142" creationId="{BF10AFE2-0DA4-447F-9701-FBB34F5B1E4C}"/>
          </ac:grpSpMkLst>
        </pc:grpChg>
        <pc:graphicFrameChg chg="mod modGraphic">
          <ac:chgData name="박 종주" userId="ee80f6e723cc3280" providerId="LiveId" clId="{7E105C1E-7F42-478E-A2DD-207BC0BAF171}" dt="2020-06-02T09:01:21.168" v="42043"/>
          <ac:graphicFrameMkLst>
            <pc:docMk/>
            <pc:sldMk cId="95074946" sldId="776"/>
            <ac:graphicFrameMk id="9" creationId="{BAA9F063-C834-4B19-8464-55165952446C}"/>
          </ac:graphicFrameMkLst>
        </pc:graphicFrameChg>
        <pc:picChg chg="mod topLvl">
          <ac:chgData name="박 종주" userId="ee80f6e723cc3280" providerId="LiveId" clId="{7E105C1E-7F42-478E-A2DD-207BC0BAF171}" dt="2020-06-02T08:29:34.320" v="41316" actId="164"/>
          <ac:picMkLst>
            <pc:docMk/>
            <pc:sldMk cId="95074946" sldId="776"/>
            <ac:picMk id="24" creationId="{F18C4953-7D75-4F41-804D-A181EEB3013F}"/>
          </ac:picMkLst>
        </pc:picChg>
        <pc:picChg chg="mod ord topLvl modCrop">
          <ac:chgData name="박 종주" userId="ee80f6e723cc3280" providerId="LiveId" clId="{7E105C1E-7F42-478E-A2DD-207BC0BAF171}" dt="2020-06-02T08:29:34.320" v="41316" actId="164"/>
          <ac:picMkLst>
            <pc:docMk/>
            <pc:sldMk cId="95074946" sldId="776"/>
            <ac:picMk id="25" creationId="{3F22048B-6E3F-416F-A2A5-6DB0832BBF28}"/>
          </ac:picMkLst>
        </pc:picChg>
        <pc:picChg chg="mod">
          <ac:chgData name="박 종주" userId="ee80f6e723cc3280" providerId="LiveId" clId="{7E105C1E-7F42-478E-A2DD-207BC0BAF171}" dt="2020-06-02T08:26:59.086" v="41288" actId="1076"/>
          <ac:picMkLst>
            <pc:docMk/>
            <pc:sldMk cId="95074946" sldId="776"/>
            <ac:picMk id="31" creationId="{BAD692E1-C7D5-4FD8-B340-700FB3323AD6}"/>
          </ac:picMkLst>
        </pc:picChg>
        <pc:picChg chg="add mod modCrop">
          <ac:chgData name="박 종주" userId="ee80f6e723cc3280" providerId="LiveId" clId="{7E105C1E-7F42-478E-A2DD-207BC0BAF171}" dt="2020-06-02T08:29:34.320" v="41316" actId="164"/>
          <ac:picMkLst>
            <pc:docMk/>
            <pc:sldMk cId="95074946" sldId="776"/>
            <ac:picMk id="138" creationId="{B2D033A2-A82C-41C2-8F8D-9CB97DE33419}"/>
          </ac:picMkLst>
        </pc:picChg>
        <pc:cxnChg chg="add mod">
          <ac:chgData name="박 종주" userId="ee80f6e723cc3280" providerId="LiveId" clId="{7E105C1E-7F42-478E-A2DD-207BC0BAF171}" dt="2020-06-02T08:13:35.115" v="37695" actId="692"/>
          <ac:cxnSpMkLst>
            <pc:docMk/>
            <pc:sldMk cId="95074946" sldId="776"/>
            <ac:cxnSpMk id="4" creationId="{AB97DD14-C7A5-47C7-BCE8-263F223F4B9E}"/>
          </ac:cxnSpMkLst>
        </pc:cxnChg>
      </pc:sldChg>
      <pc:sldChg chg="addSp delSp modSp new mod">
        <pc:chgData name="박 종주" userId="ee80f6e723cc3280" providerId="LiveId" clId="{7E105C1E-7F42-478E-A2DD-207BC0BAF171}" dt="2020-06-02T09:15:36.856" v="42323"/>
        <pc:sldMkLst>
          <pc:docMk/>
          <pc:sldMk cId="2965056419" sldId="777"/>
        </pc:sldMkLst>
        <pc:spChg chg="mod">
          <ac:chgData name="박 종주" userId="ee80f6e723cc3280" providerId="LiveId" clId="{7E105C1E-7F42-478E-A2DD-207BC0BAF171}" dt="2020-06-02T09:10:13.649" v="42321"/>
          <ac:spMkLst>
            <pc:docMk/>
            <pc:sldMk cId="2965056419" sldId="777"/>
            <ac:spMk id="2" creationId="{0AED5C77-1737-48CE-A11C-F31AEF1BF6B9}"/>
          </ac:spMkLst>
        </pc:spChg>
        <pc:spChg chg="del">
          <ac:chgData name="박 종주" userId="ee80f6e723cc3280" providerId="LiveId" clId="{7E105C1E-7F42-478E-A2DD-207BC0BAF171}" dt="2020-06-02T09:10:17.396" v="42322" actId="478"/>
          <ac:spMkLst>
            <pc:docMk/>
            <pc:sldMk cId="2965056419" sldId="777"/>
            <ac:spMk id="3" creationId="{F166F032-BCE7-4488-A4B2-8CC7DDD98615}"/>
          </ac:spMkLst>
        </pc:spChg>
        <pc:spChg chg="add mod">
          <ac:chgData name="박 종주" userId="ee80f6e723cc3280" providerId="LiveId" clId="{7E105C1E-7F42-478E-A2DD-207BC0BAF171}" dt="2020-06-02T09:15:36.856" v="42323"/>
          <ac:spMkLst>
            <pc:docMk/>
            <pc:sldMk cId="2965056419" sldId="777"/>
            <ac:spMk id="4" creationId="{9D6BD1D8-2519-464E-8291-3EEFE17D975F}"/>
          </ac:spMkLst>
        </pc:spChg>
      </pc:sldChg>
      <pc:sldMasterChg chg="delSldLayout modSldLayout">
        <pc:chgData name="박 종주" userId="ee80f6e723cc3280" providerId="LiveId" clId="{7E105C1E-7F42-478E-A2DD-207BC0BAF171}" dt="2020-05-07T05:06:38.161" v="13458" actId="1076"/>
        <pc:sldMasterMkLst>
          <pc:docMk/>
          <pc:sldMasterMk cId="0" sldId="2147483648"/>
        </pc:sldMasterMkLst>
        <pc:sldLayoutChg chg="addSp delSp modSp mod">
          <pc:chgData name="박 종주" userId="ee80f6e723cc3280" providerId="LiveId" clId="{7E105C1E-7F42-478E-A2DD-207BC0BAF171}" dt="2020-05-07T05:06:38.161" v="13458" actId="1076"/>
          <pc:sldLayoutMkLst>
            <pc:docMk/>
            <pc:sldMasterMk cId="0" sldId="2147483648"/>
            <pc:sldLayoutMk cId="2622943020" sldId="2147483671"/>
          </pc:sldLayoutMkLst>
          <pc:spChg chg="mod">
            <ac:chgData name="박 종주" userId="ee80f6e723cc3280" providerId="LiveId" clId="{7E105C1E-7F42-478E-A2DD-207BC0BAF171}" dt="2020-05-07T05:06:38.161" v="13458" actId="1076"/>
            <ac:spMkLst>
              <pc:docMk/>
              <pc:sldMasterMk cId="0" sldId="2147483648"/>
              <pc:sldLayoutMk cId="2622943020" sldId="2147483671"/>
              <ac:spMk id="29" creationId="{00000000-0000-0000-0000-000000000000}"/>
            </ac:spMkLst>
          </pc:spChg>
          <pc:spChg chg="del">
            <ac:chgData name="박 종주" userId="ee80f6e723cc3280" providerId="LiveId" clId="{7E105C1E-7F42-478E-A2DD-207BC0BAF171}" dt="2020-04-29T08:06:13.237" v="2800" actId="478"/>
            <ac:spMkLst>
              <pc:docMk/>
              <pc:sldMasterMk cId="0" sldId="2147483648"/>
              <pc:sldLayoutMk cId="2622943020" sldId="2147483671"/>
              <ac:spMk id="34" creationId="{00000000-0000-0000-0000-000000000000}"/>
            </ac:spMkLst>
          </pc:spChg>
          <pc:graphicFrameChg chg="mod modGraphic">
            <ac:chgData name="박 종주" userId="ee80f6e723cc3280" providerId="LiveId" clId="{7E105C1E-7F42-478E-A2DD-207BC0BAF171}" dt="2020-04-29T08:05:57.778" v="2799" actId="20577"/>
            <ac:graphicFrameMkLst>
              <pc:docMk/>
              <pc:sldMasterMk cId="0" sldId="2147483648"/>
              <pc:sldLayoutMk cId="2622943020" sldId="2147483671"/>
              <ac:graphicFrameMk id="28" creationId="{00000000-0000-0000-0000-000000000000}"/>
            </ac:graphicFrameMkLst>
          </pc:graphicFrameChg>
          <pc:graphicFrameChg chg="add del">
            <ac:chgData name="박 종주" userId="ee80f6e723cc3280" providerId="LiveId" clId="{7E105C1E-7F42-478E-A2DD-207BC0BAF171}" dt="2020-04-29T08:06:50.106" v="2804" actId="478"/>
            <ac:graphicFrameMkLst>
              <pc:docMk/>
              <pc:sldMasterMk cId="0" sldId="2147483648"/>
              <pc:sldLayoutMk cId="2622943020" sldId="2147483671"/>
              <ac:graphicFrameMk id="30" creationId="{00000000-0000-0000-0000-000000000000}"/>
            </ac:graphicFrameMkLst>
          </pc:graphicFrameChg>
        </pc:sldLayoutChg>
        <pc:sldLayoutChg chg="addSp delSp modSp del mod">
          <pc:chgData name="박 종주" userId="ee80f6e723cc3280" providerId="LiveId" clId="{7E105C1E-7F42-478E-A2DD-207BC0BAF171}" dt="2020-05-06T01:05:21.595" v="3618" actId="2696"/>
          <pc:sldLayoutMkLst>
            <pc:docMk/>
            <pc:sldMasterMk cId="0" sldId="2147483648"/>
            <pc:sldLayoutMk cId="2540550753" sldId="2147483672"/>
          </pc:sldLayoutMkLst>
          <pc:spChg chg="mod">
            <ac:chgData name="박 종주" userId="ee80f6e723cc3280" providerId="LiveId" clId="{7E105C1E-7F42-478E-A2DD-207BC0BAF171}" dt="2020-04-29T08:19:29.450" v="3411" actId="1035"/>
            <ac:spMkLst>
              <pc:docMk/>
              <pc:sldMasterMk cId="0" sldId="2147483648"/>
              <pc:sldLayoutMk cId="2540550753" sldId="2147483672"/>
              <ac:spMk id="9" creationId="{713A0170-2A56-4AD6-BB7C-C0696D672E33}"/>
            </ac:spMkLst>
          </pc:spChg>
          <pc:spChg chg="mod">
            <ac:chgData name="박 종주" userId="ee80f6e723cc3280" providerId="LiveId" clId="{7E105C1E-7F42-478E-A2DD-207BC0BAF171}" dt="2020-04-29T08:19:29.450" v="3411" actId="1035"/>
            <ac:spMkLst>
              <pc:docMk/>
              <pc:sldMasterMk cId="0" sldId="2147483648"/>
              <pc:sldLayoutMk cId="2540550753" sldId="2147483672"/>
              <ac:spMk id="13" creationId="{B7BEA570-A25E-40DD-9E0B-A7D9B31BEF04}"/>
            </ac:spMkLst>
          </pc:spChg>
          <pc:spChg chg="mod">
            <ac:chgData name="박 종주" userId="ee80f6e723cc3280" providerId="LiveId" clId="{7E105C1E-7F42-478E-A2DD-207BC0BAF171}" dt="2020-04-29T08:19:29.450" v="3411" actId="1035"/>
            <ac:spMkLst>
              <pc:docMk/>
              <pc:sldMasterMk cId="0" sldId="2147483648"/>
              <pc:sldLayoutMk cId="2540550753" sldId="2147483672"/>
              <ac:spMk id="14" creationId="{F1FAAD72-8A26-42A1-87E8-298BD02615D3}"/>
            </ac:spMkLst>
          </pc:spChg>
          <pc:spChg chg="del">
            <ac:chgData name="박 종주" userId="ee80f6e723cc3280" providerId="LiveId" clId="{7E105C1E-7F42-478E-A2DD-207BC0BAF171}" dt="2020-04-29T08:10:03.802" v="2807" actId="478"/>
            <ac:spMkLst>
              <pc:docMk/>
              <pc:sldMasterMk cId="0" sldId="2147483648"/>
              <pc:sldLayoutMk cId="2540550753" sldId="2147483672"/>
              <ac:spMk id="33" creationId="{00000000-0000-0000-0000-000000000000}"/>
            </ac:spMkLst>
          </pc:spChg>
          <pc:grpChg chg="add mod">
            <ac:chgData name="박 종주" userId="ee80f6e723cc3280" providerId="LiveId" clId="{7E105C1E-7F42-478E-A2DD-207BC0BAF171}" dt="2020-04-29T08:19:29.450" v="3411" actId="1035"/>
            <ac:grpSpMkLst>
              <pc:docMk/>
              <pc:sldMasterMk cId="0" sldId="2147483648"/>
              <pc:sldLayoutMk cId="2540550753" sldId="2147483672"/>
              <ac:grpSpMk id="8" creationId="{24ADE6CC-5131-4871-991E-B884CBEE4AB4}"/>
            </ac:grpSpMkLst>
          </pc:grpChg>
          <pc:grpChg chg="mod">
            <ac:chgData name="박 종주" userId="ee80f6e723cc3280" providerId="LiveId" clId="{7E105C1E-7F42-478E-A2DD-207BC0BAF171}" dt="2020-04-29T08:19:29.450" v="3411" actId="1035"/>
            <ac:grpSpMkLst>
              <pc:docMk/>
              <pc:sldMasterMk cId="0" sldId="2147483648"/>
              <pc:sldLayoutMk cId="2540550753" sldId="2147483672"/>
              <ac:grpSpMk id="11" creationId="{488BC1B8-D592-4D8B-9A4E-E4BDD2395031}"/>
            </ac:grpSpMkLst>
          </pc:grpChg>
        </pc:sldLayoutChg>
        <pc:sldLayoutChg chg="modSp del mod">
          <pc:chgData name="박 종주" userId="ee80f6e723cc3280" providerId="LiveId" clId="{7E105C1E-7F42-478E-A2DD-207BC0BAF171}" dt="2020-05-06T01:05:21.632" v="3619" actId="2696"/>
          <pc:sldLayoutMkLst>
            <pc:docMk/>
            <pc:sldMasterMk cId="0" sldId="2147483648"/>
            <pc:sldLayoutMk cId="679386481" sldId="2147483673"/>
          </pc:sldLayoutMkLst>
          <pc:spChg chg="mod">
            <ac:chgData name="박 종주" userId="ee80f6e723cc3280" providerId="LiveId" clId="{7E105C1E-7F42-478E-A2DD-207BC0BAF171}" dt="2020-04-29T08:19:21.633" v="3401" actId="1035"/>
            <ac:spMkLst>
              <pc:docMk/>
              <pc:sldMasterMk cId="0" sldId="2147483648"/>
              <pc:sldLayoutMk cId="679386481" sldId="2147483673"/>
              <ac:spMk id="9" creationId="{713A0170-2A56-4AD6-BB7C-C0696D672E33}"/>
            </ac:spMkLst>
          </pc:spChg>
          <pc:spChg chg="mod">
            <ac:chgData name="박 종주" userId="ee80f6e723cc3280" providerId="LiveId" clId="{7E105C1E-7F42-478E-A2DD-207BC0BAF171}" dt="2020-04-29T08:19:21.633" v="3401" actId="1035"/>
            <ac:spMkLst>
              <pc:docMk/>
              <pc:sldMasterMk cId="0" sldId="2147483648"/>
              <pc:sldLayoutMk cId="679386481" sldId="2147483673"/>
              <ac:spMk id="13" creationId="{B7BEA570-A25E-40DD-9E0B-A7D9B31BEF04}"/>
            </ac:spMkLst>
          </pc:spChg>
          <pc:spChg chg="mod">
            <ac:chgData name="박 종주" userId="ee80f6e723cc3280" providerId="LiveId" clId="{7E105C1E-7F42-478E-A2DD-207BC0BAF171}" dt="2020-04-29T08:19:56.279" v="3422" actId="1076"/>
            <ac:spMkLst>
              <pc:docMk/>
              <pc:sldMasterMk cId="0" sldId="2147483648"/>
              <pc:sldLayoutMk cId="679386481" sldId="2147483673"/>
              <ac:spMk id="14" creationId="{F1FAAD72-8A26-42A1-87E8-298BD02615D3}"/>
            </ac:spMkLst>
          </pc:spChg>
          <pc:spChg chg="mod">
            <ac:chgData name="박 종주" userId="ee80f6e723cc3280" providerId="LiveId" clId="{7E105C1E-7F42-478E-A2DD-207BC0BAF171}" dt="2020-04-29T08:12:22.353" v="2817" actId="113"/>
            <ac:spMkLst>
              <pc:docMk/>
              <pc:sldMasterMk cId="0" sldId="2147483648"/>
              <pc:sldLayoutMk cId="679386481" sldId="2147483673"/>
              <ac:spMk id="22" creationId="{BB423818-3743-46D1-8BF8-FA8D0245BA35}"/>
            </ac:spMkLst>
          </pc:spChg>
          <pc:spChg chg="mod">
            <ac:chgData name="박 종주" userId="ee80f6e723cc3280" providerId="LiveId" clId="{7E105C1E-7F42-478E-A2DD-207BC0BAF171}" dt="2020-04-29T08:12:19.783" v="2816" actId="113"/>
            <ac:spMkLst>
              <pc:docMk/>
              <pc:sldMasterMk cId="0" sldId="2147483648"/>
              <pc:sldLayoutMk cId="679386481" sldId="2147483673"/>
              <ac:spMk id="23" creationId="{20C47CD1-5652-4996-975A-6B38B188D01C}"/>
            </ac:spMkLst>
          </pc:spChg>
          <pc:grpChg chg="mod">
            <ac:chgData name="박 종주" userId="ee80f6e723cc3280" providerId="LiveId" clId="{7E105C1E-7F42-478E-A2DD-207BC0BAF171}" dt="2020-04-29T08:19:21.633" v="3401" actId="1035"/>
            <ac:grpSpMkLst>
              <pc:docMk/>
              <pc:sldMasterMk cId="0" sldId="2147483648"/>
              <pc:sldLayoutMk cId="679386481" sldId="2147483673"/>
              <ac:grpSpMk id="8" creationId="{24ADE6CC-5131-4871-991E-B884CBEE4AB4}"/>
            </ac:grpSpMkLst>
          </pc:grpChg>
          <pc:grpChg chg="mod">
            <ac:chgData name="박 종주" userId="ee80f6e723cc3280" providerId="LiveId" clId="{7E105C1E-7F42-478E-A2DD-207BC0BAF171}" dt="2020-04-29T08:19:21.633" v="3401" actId="1035"/>
            <ac:grpSpMkLst>
              <pc:docMk/>
              <pc:sldMasterMk cId="0" sldId="2147483648"/>
              <pc:sldLayoutMk cId="679386481" sldId="2147483673"/>
              <ac:grpSpMk id="11" creationId="{488BC1B8-D592-4D8B-9A4E-E4BDD2395031}"/>
            </ac:grpSpMkLst>
          </pc:grpChg>
        </pc:sldLayoutChg>
        <pc:sldLayoutChg chg="modSp del mod">
          <pc:chgData name="박 종주" userId="ee80f6e723cc3280" providerId="LiveId" clId="{7E105C1E-7F42-478E-A2DD-207BC0BAF171}" dt="2020-05-06T01:05:21.551" v="3617" actId="2696"/>
          <pc:sldLayoutMkLst>
            <pc:docMk/>
            <pc:sldMasterMk cId="0" sldId="2147483648"/>
            <pc:sldLayoutMk cId="156351143" sldId="2147483674"/>
          </pc:sldLayoutMkLst>
          <pc:spChg chg="mod">
            <ac:chgData name="박 종주" userId="ee80f6e723cc3280" providerId="LiveId" clId="{7E105C1E-7F42-478E-A2DD-207BC0BAF171}" dt="2020-04-29T08:19:40.175" v="3421" actId="1035"/>
            <ac:spMkLst>
              <pc:docMk/>
              <pc:sldMasterMk cId="0" sldId="2147483648"/>
              <pc:sldLayoutMk cId="156351143" sldId="2147483674"/>
              <ac:spMk id="9" creationId="{713A0170-2A56-4AD6-BB7C-C0696D672E33}"/>
            </ac:spMkLst>
          </pc:spChg>
          <pc:spChg chg="mod">
            <ac:chgData name="박 종주" userId="ee80f6e723cc3280" providerId="LiveId" clId="{7E105C1E-7F42-478E-A2DD-207BC0BAF171}" dt="2020-04-29T08:19:40.175" v="3421" actId="1035"/>
            <ac:spMkLst>
              <pc:docMk/>
              <pc:sldMasterMk cId="0" sldId="2147483648"/>
              <pc:sldLayoutMk cId="156351143" sldId="2147483674"/>
              <ac:spMk id="13" creationId="{B7BEA570-A25E-40DD-9E0B-A7D9B31BEF04}"/>
            </ac:spMkLst>
          </pc:spChg>
          <pc:spChg chg="mod">
            <ac:chgData name="박 종주" userId="ee80f6e723cc3280" providerId="LiveId" clId="{7E105C1E-7F42-478E-A2DD-207BC0BAF171}" dt="2020-04-29T08:19:40.175" v="3421" actId="1035"/>
            <ac:spMkLst>
              <pc:docMk/>
              <pc:sldMasterMk cId="0" sldId="2147483648"/>
              <pc:sldLayoutMk cId="156351143" sldId="2147483674"/>
              <ac:spMk id="14" creationId="{F1FAAD72-8A26-42A1-87E8-298BD02615D3}"/>
            </ac:spMkLst>
          </pc:spChg>
          <pc:spChg chg="mod">
            <ac:chgData name="박 종주" userId="ee80f6e723cc3280" providerId="LiveId" clId="{7E105C1E-7F42-478E-A2DD-207BC0BAF171}" dt="2020-04-29T08:12:05.888" v="2814" actId="113"/>
            <ac:spMkLst>
              <pc:docMk/>
              <pc:sldMasterMk cId="0" sldId="2147483648"/>
              <pc:sldLayoutMk cId="156351143" sldId="2147483674"/>
              <ac:spMk id="23" creationId="{20C47CD1-5652-4996-975A-6B38B188D01C}"/>
            </ac:spMkLst>
          </pc:spChg>
          <pc:spChg chg="mod">
            <ac:chgData name="박 종주" userId="ee80f6e723cc3280" providerId="LiveId" clId="{7E105C1E-7F42-478E-A2DD-207BC0BAF171}" dt="2020-04-29T08:12:09.280" v="2815" actId="113"/>
            <ac:spMkLst>
              <pc:docMk/>
              <pc:sldMasterMk cId="0" sldId="2147483648"/>
              <pc:sldLayoutMk cId="156351143" sldId="2147483674"/>
              <ac:spMk id="24" creationId="{527C2A7F-CDD3-45B5-BD1D-B48A622BA2A1}"/>
            </ac:spMkLst>
          </pc:spChg>
          <pc:grpChg chg="mod">
            <ac:chgData name="박 종주" userId="ee80f6e723cc3280" providerId="LiveId" clId="{7E105C1E-7F42-478E-A2DD-207BC0BAF171}" dt="2020-04-29T08:19:40.175" v="3421" actId="1035"/>
            <ac:grpSpMkLst>
              <pc:docMk/>
              <pc:sldMasterMk cId="0" sldId="2147483648"/>
              <pc:sldLayoutMk cId="156351143" sldId="2147483674"/>
              <ac:grpSpMk id="8" creationId="{24ADE6CC-5131-4871-991E-B884CBEE4AB4}"/>
            </ac:grpSpMkLst>
          </pc:grpChg>
          <pc:grpChg chg="mod">
            <ac:chgData name="박 종주" userId="ee80f6e723cc3280" providerId="LiveId" clId="{7E105C1E-7F42-478E-A2DD-207BC0BAF171}" dt="2020-04-29T08:19:40.175" v="3421" actId="1035"/>
            <ac:grpSpMkLst>
              <pc:docMk/>
              <pc:sldMasterMk cId="0" sldId="2147483648"/>
              <pc:sldLayoutMk cId="156351143" sldId="2147483674"/>
              <ac:grpSpMk id="11" creationId="{488BC1B8-D592-4D8B-9A4E-E4BDD2395031}"/>
            </ac:grpSpMkLst>
          </pc:grpChg>
        </pc:sldLayoutChg>
      </pc:sldMasterChg>
      <pc:sldMasterChg chg="del addSldLayout delSldLayout">
        <pc:chgData name="박 종주" userId="ee80f6e723cc3280" providerId="LiveId" clId="{7E105C1E-7F42-478E-A2DD-207BC0BAF171}" dt="2020-05-06T01:06:38.204" v="3625" actId="47"/>
        <pc:sldMasterMkLst>
          <pc:docMk/>
          <pc:sldMasterMk cId="2882439867" sldId="2147483663"/>
        </pc:sldMasterMkLst>
        <pc:sldLayoutChg chg="del">
          <pc:chgData name="박 종주" userId="ee80f6e723cc3280" providerId="LiveId" clId="{7E105C1E-7F42-478E-A2DD-207BC0BAF171}" dt="2020-05-06T01:06:38.204" v="3625" actId="47"/>
          <pc:sldLayoutMkLst>
            <pc:docMk/>
            <pc:sldMasterMk cId="2882439867" sldId="2147483663"/>
            <pc:sldLayoutMk cId="2413501466" sldId="2147483664"/>
          </pc:sldLayoutMkLst>
        </pc:sldLayoutChg>
        <pc:sldLayoutChg chg="del">
          <pc:chgData name="박 종주" userId="ee80f6e723cc3280" providerId="LiveId" clId="{7E105C1E-7F42-478E-A2DD-207BC0BAF171}" dt="2020-05-06T01:06:38.204" v="3625" actId="47"/>
          <pc:sldLayoutMkLst>
            <pc:docMk/>
            <pc:sldMasterMk cId="2882439867" sldId="2147483663"/>
            <pc:sldLayoutMk cId="131795008" sldId="2147483665"/>
          </pc:sldLayoutMkLst>
        </pc:sldLayoutChg>
        <pc:sldLayoutChg chg="del">
          <pc:chgData name="박 종주" userId="ee80f6e723cc3280" providerId="LiveId" clId="{7E105C1E-7F42-478E-A2DD-207BC0BAF171}" dt="2020-05-06T01:06:38.204" v="3625" actId="47"/>
          <pc:sldLayoutMkLst>
            <pc:docMk/>
            <pc:sldMasterMk cId="2882439867" sldId="2147483663"/>
            <pc:sldLayoutMk cId="1723838621" sldId="2147483666"/>
          </pc:sldLayoutMkLst>
        </pc:sldLayoutChg>
        <pc:sldLayoutChg chg="add del">
          <pc:chgData name="박 종주" userId="ee80f6e723cc3280" providerId="LiveId" clId="{7E105C1E-7F42-478E-A2DD-207BC0BAF171}" dt="2020-05-06T01:06:38.204" v="3625" actId="47"/>
          <pc:sldLayoutMkLst>
            <pc:docMk/>
            <pc:sldMasterMk cId="2882439867" sldId="2147483663"/>
            <pc:sldLayoutMk cId="39569160" sldId="2147483667"/>
          </pc:sldLayoutMkLst>
        </pc:sldLayoutChg>
        <pc:sldLayoutChg chg="del">
          <pc:chgData name="박 종주" userId="ee80f6e723cc3280" providerId="LiveId" clId="{7E105C1E-7F42-478E-A2DD-207BC0BAF171}" dt="2020-05-06T01:06:38.204" v="3625" actId="47"/>
          <pc:sldLayoutMkLst>
            <pc:docMk/>
            <pc:sldMasterMk cId="2882439867" sldId="2147483663"/>
            <pc:sldLayoutMk cId="1639293849" sldId="2147483668"/>
          </pc:sldLayoutMkLst>
        </pc:sldLayoutChg>
        <pc:sldLayoutChg chg="del">
          <pc:chgData name="박 종주" userId="ee80f6e723cc3280" providerId="LiveId" clId="{7E105C1E-7F42-478E-A2DD-207BC0BAF171}" dt="2020-05-06T01:06:38.204" v="3625" actId="47"/>
          <pc:sldLayoutMkLst>
            <pc:docMk/>
            <pc:sldMasterMk cId="2882439867" sldId="2147483663"/>
            <pc:sldLayoutMk cId="1275478469" sldId="2147483669"/>
          </pc:sldLayoutMkLst>
        </pc:sldLayoutChg>
        <pc:sldLayoutChg chg="del">
          <pc:chgData name="박 종주" userId="ee80f6e723cc3280" providerId="LiveId" clId="{7E105C1E-7F42-478E-A2DD-207BC0BAF171}" dt="2020-05-06T01:06:38.204" v="3625" actId="47"/>
          <pc:sldLayoutMkLst>
            <pc:docMk/>
            <pc:sldMasterMk cId="2882439867" sldId="2147483663"/>
            <pc:sldLayoutMk cId="3034949778" sldId="214748367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751ED8A8-6F32-42F0-8BAD-CA03EF30EF8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211097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D2D740F-D2E7-4351-9E32-B8EAB2E9C78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871664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65225" y="1241425"/>
            <a:ext cx="4470400" cy="3352800"/>
          </a:xfrm>
          <a:ln/>
        </p:spPr>
      </p:sp>
      <p:sp>
        <p:nvSpPr>
          <p:cNvPr id="717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/>
          </a:p>
        </p:txBody>
      </p:sp>
      <p:sp>
        <p:nvSpPr>
          <p:cNvPr id="717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0EBC21-DD8C-419C-98A7-077F8B8562DD}" type="slidenum">
              <a:rPr lang="en-US" altLang="ko-KR" smtClean="0"/>
              <a:pPr/>
              <a:t>2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9186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409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3086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2055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066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2725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0864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272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9156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314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8057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344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4184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272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11175"/>
            <a:ext cx="3395662" cy="2546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992669" y="3228896"/>
            <a:ext cx="7941309" cy="3058954"/>
          </a:xfrm>
          <a:prstGeom prst="rect">
            <a:avLst/>
          </a:prstGeom>
          <a:noFill/>
          <a:ln>
            <a:noFill/>
          </a:ln>
        </p:spPr>
        <p:txBody>
          <a:bodyPr wrap="square" lIns="95525" tIns="47750" rIns="95525" bIns="477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50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6"/>
          <p:cNvSpPr>
            <a:spLocks noChangeArrowheads="1"/>
          </p:cNvSpPr>
          <p:nvPr userDrawn="1"/>
        </p:nvSpPr>
        <p:spPr bwMode="auto">
          <a:xfrm>
            <a:off x="0" y="0"/>
            <a:ext cx="9144000" cy="500063"/>
          </a:xfrm>
          <a:prstGeom prst="rect">
            <a:avLst/>
          </a:prstGeom>
          <a:gradFill rotWithShape="1">
            <a:gsLst>
              <a:gs pos="0">
                <a:srgbClr val="CFCFCF">
                  <a:alpha val="32999"/>
                </a:srgbClr>
              </a:gs>
              <a:gs pos="100000">
                <a:srgbClr val="DDDDDD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0" y="6357938"/>
            <a:ext cx="9144000" cy="158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41"/>
          <p:cNvSpPr txBox="1">
            <a:spLocks noChangeArrowheads="1"/>
          </p:cNvSpPr>
          <p:nvPr userDrawn="1"/>
        </p:nvSpPr>
        <p:spPr bwMode="auto">
          <a:xfrm>
            <a:off x="0" y="6615113"/>
            <a:ext cx="91440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  <a:ea typeface="바탕" pitchFamily="18" charset="-127"/>
              </a:rPr>
              <a:t>Copyright ⓒ 2019 </a:t>
            </a:r>
            <a:r>
              <a:rPr lang="en-US" altLang="ko-KR" sz="700" b="1" dirty="0" err="1">
                <a:solidFill>
                  <a:schemeClr val="bg1">
                    <a:lumMod val="50000"/>
                  </a:schemeClr>
                </a:solidFill>
                <a:latin typeface="+mj-lt"/>
                <a:ea typeface="바탕" pitchFamily="18" charset="-127"/>
              </a:rPr>
              <a:t>mobigen</a:t>
            </a: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  <a:latin typeface="+mj-lt"/>
                <a:ea typeface="바탕" pitchFamily="18" charset="-127"/>
              </a:rPr>
              <a:t>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  <a:ea typeface="바탕" pitchFamily="18" charset="-127"/>
              </a:rPr>
              <a:t>Co., Ltd. All rights reserved  |  Confidential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3643306" y="638812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 </a:t>
            </a:r>
            <a:fld id="{FAA2A8BC-02D4-4536-8D9E-0A9A36566DB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2051" name="_x351752824" descr="EMB0000515427f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6405223"/>
            <a:ext cx="1111250" cy="4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데이터포털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Shape 28"/>
          <p:cNvGraphicFramePr/>
          <p:nvPr>
            <p:extLst>
              <p:ext uri="{D42A27DB-BD31-4B8C-83A1-F6EECF244321}">
                <p14:modId xmlns:p14="http://schemas.microsoft.com/office/powerpoint/2010/main" val="2716369213"/>
              </p:ext>
            </p:extLst>
          </p:nvPr>
        </p:nvGraphicFramePr>
        <p:xfrm>
          <a:off x="0" y="0"/>
          <a:ext cx="9144000" cy="769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7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891837698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5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8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 b="1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lang="ko-KR" sz="11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800" marR="37800" marT="66750" marB="66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새굴림" pitchFamily="18" charset="-127"/>
                          <a:ea typeface="새굴림" pitchFamily="18" charset="-127"/>
                        </a:rPr>
                        <a:t>데이터 포털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800" marR="37800" marT="66750" marB="667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문서번호</a:t>
                      </a:r>
                      <a:endParaRPr lang="ko-KR" sz="11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800" marR="37800" marT="66750" marB="667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altLang="en-US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작성일자</a:t>
                      </a:r>
                      <a:endParaRPr lang="ko-KR" sz="11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800" marR="37800" marT="66750" marB="6675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</a:p>
                  </a:txBody>
                  <a:tcPr marL="37800" marR="37800" marT="66750" marB="667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버전</a:t>
                      </a:r>
                    </a:p>
                  </a:txBody>
                  <a:tcPr marL="37800" marR="37800" marT="66750" marB="667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페이지설명</a:t>
                      </a:r>
                    </a:p>
                  </a:txBody>
                  <a:tcPr marL="37800" marR="37800" marT="66750" marB="66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800" marR="37800" marT="66750" marB="667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lang="ko-KR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800" marR="37800" marT="66750" marB="667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ko-KR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800" marR="37800" marT="66750" marB="6675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endParaRPr lang="ko-KR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800" marR="37800" marT="66750" marB="667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L="37800" marR="37800" marT="66750" marB="667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Shape 2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80825" tIns="40400" rIns="80825" bIns="40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" name="Shape 30"/>
          <p:cNvGraphicFramePr/>
          <p:nvPr userDrawn="1"/>
        </p:nvGraphicFramePr>
        <p:xfrm>
          <a:off x="6918325" y="1125538"/>
          <a:ext cx="2276475" cy="56848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84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</a:p>
                  </a:txBody>
                  <a:tcPr marL="37825" marR="37825" marT="102850" marB="6685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Shape 31"/>
          <p:cNvGraphicFramePr/>
          <p:nvPr>
            <p:extLst>
              <p:ext uri="{D42A27DB-BD31-4B8C-83A1-F6EECF244321}">
                <p14:modId xmlns:p14="http://schemas.microsoft.com/office/powerpoint/2010/main" val="1263875496"/>
              </p:ext>
            </p:extLst>
          </p:nvPr>
        </p:nvGraphicFramePr>
        <p:xfrm>
          <a:off x="6915150" y="774700"/>
          <a:ext cx="2220925" cy="3413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20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 b="1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화면설명</a:t>
                      </a:r>
                      <a:endParaRPr lang="ko-KR" sz="11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37775" marR="37775" marT="66925" marB="669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Shape 32"/>
          <p:cNvSpPr txBox="1">
            <a:spLocks noGrp="1"/>
          </p:cNvSpPr>
          <p:nvPr>
            <p:ph type="ctrTitle"/>
          </p:nvPr>
        </p:nvSpPr>
        <p:spPr>
          <a:xfrm>
            <a:off x="1979712" y="503114"/>
            <a:ext cx="4285375" cy="2160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9404" y="817661"/>
            <a:ext cx="6807646" cy="597366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943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200" userDrawn="1">
          <p15:clr>
            <a:srgbClr val="FBAE40"/>
          </p15:clr>
        </p15:guide>
        <p15:guide id="3" pos="4241" userDrawn="1">
          <p15:clr>
            <a:srgbClr val="FBAE40"/>
          </p15:clr>
        </p15:guide>
        <p15:guide id="4" pos="2880" userDrawn="1">
          <p15:clr>
            <a:srgbClr val="FBAE40"/>
          </p15:clr>
        </p15:guide>
        <p15:guide id="5" pos="1519" userDrawn="1">
          <p15:clr>
            <a:srgbClr val="FBAE40"/>
          </p15:clr>
        </p15:guide>
        <p15:guide id="6" pos="657" userDrawn="1">
          <p15:clr>
            <a:srgbClr val="FBAE40"/>
          </p15:clr>
        </p15:guide>
        <p15:guide id="7" pos="158" userDrawn="1">
          <p15:clr>
            <a:srgbClr val="FBAE40"/>
          </p15:clr>
        </p15:guide>
        <p15:guide id="8" orient="horz" pos="3294" userDrawn="1">
          <p15:clr>
            <a:srgbClr val="FBAE40"/>
          </p15:clr>
        </p15:guide>
        <p15:guide id="9" orient="horz" pos="1026" userDrawn="1">
          <p15:clr>
            <a:srgbClr val="FBAE40"/>
          </p15:clr>
        </p15:guide>
        <p15:guide id="10" orient="horz" pos="1298" userDrawn="1">
          <p15:clr>
            <a:srgbClr val="FBAE40"/>
          </p15:clr>
        </p15:guide>
        <p15:guide id="11" orient="horz" pos="61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2"/>
          <p:cNvSpPr>
            <a:spLocks noGrp="1"/>
          </p:cNvSpPr>
          <p:nvPr>
            <p:ph type="sldNum" sz="quarter" idx="4"/>
          </p:nvPr>
        </p:nvSpPr>
        <p:spPr>
          <a:xfrm>
            <a:off x="3724284" y="621508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/>
                </a:solidFill>
              </a:defRPr>
            </a:lvl1pPr>
          </a:lstStyle>
          <a:p>
            <a:fld id="{FAA2A8BC-02D4-4536-8D9E-0A9A36566DB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1" r:id="rId3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100" b="1">
          <a:solidFill>
            <a:srgbClr val="5F5F5F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100">
          <a:solidFill>
            <a:srgbClr val="969696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100">
          <a:solidFill>
            <a:srgbClr val="969696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100">
          <a:solidFill>
            <a:srgbClr val="969696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100">
          <a:solidFill>
            <a:srgbClr val="969696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rgbClr val="969696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rgbClr val="969696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rgbClr val="969696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100">
          <a:solidFill>
            <a:srgbClr val="969696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3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8.xml"/><Relationship Id="rId7" Type="http://schemas.openxmlformats.org/officeDocument/2006/relationships/image" Target="../media/image31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8"/>
          <p:cNvSpPr txBox="1">
            <a:spLocks noChangeArrowheads="1"/>
          </p:cNvSpPr>
          <p:nvPr/>
        </p:nvSpPr>
        <p:spPr bwMode="auto">
          <a:xfrm>
            <a:off x="-16" y="2428868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3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새굴림" pitchFamily="18" charset="-127"/>
                <a:ea typeface="새굴림" pitchFamily="18" charset="-127"/>
              </a:rPr>
              <a:t>데이터포털</a:t>
            </a:r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새굴림" pitchFamily="18" charset="-127"/>
                <a:ea typeface="새굴림" pitchFamily="18" charset="-127"/>
              </a:rPr>
              <a:t> 관리 </a:t>
            </a:r>
            <a:endParaRPr lang="en-US" altLang="ko-KR" sz="3600" b="1" dirty="0">
              <a:solidFill>
                <a:schemeClr val="tx1">
                  <a:lumMod val="95000"/>
                  <a:lumOff val="5000"/>
                </a:schemeClr>
              </a:solidFill>
              <a:latin typeface="새굴림" pitchFamily="18" charset="-127"/>
              <a:ea typeface="새굴림" pitchFamily="18" charset="-127"/>
            </a:endParaRPr>
          </a:p>
          <a:p>
            <a:pPr algn="ctr">
              <a:defRPr/>
            </a:pPr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새굴림" pitchFamily="18" charset="-127"/>
                <a:ea typeface="새굴림" pitchFamily="18" charset="-127"/>
              </a:rPr>
              <a:t>화면설계서</a:t>
            </a:r>
            <a:endParaRPr lang="en-US" altLang="ko-KR" sz="3600" b="1" dirty="0">
              <a:solidFill>
                <a:schemeClr val="tx1">
                  <a:lumMod val="95000"/>
                  <a:lumOff val="5000"/>
                </a:schemeClr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6" y="4643446"/>
            <a:ext cx="9144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latin typeface="새굴림" pitchFamily="18" charset="-127"/>
                <a:ea typeface="새굴림" pitchFamily="18" charset="-127"/>
              </a:rPr>
              <a:t>2020. 06. 19 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785770" y="2143116"/>
            <a:ext cx="7572428" cy="1588"/>
          </a:xfrm>
          <a:prstGeom prst="line">
            <a:avLst/>
          </a:prstGeom>
          <a:ln w="38100"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785770" y="3784602"/>
            <a:ext cx="7572428" cy="1588"/>
          </a:xfrm>
          <a:prstGeom prst="line">
            <a:avLst/>
          </a:prstGeom>
          <a:ln w="38100"/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29" name="_x351752584" descr="EMB0000515427e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700321"/>
            <a:ext cx="1111250" cy="40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2016125" y="504825"/>
            <a:ext cx="4284663" cy="21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회원정보</a:t>
            </a:r>
            <a:endParaRPr lang="ko-KR" sz="900" b="1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39DCF-1EB1-FD44-87FB-5BEDC52EAF87}"/>
              </a:ext>
            </a:extLst>
          </p:cNvPr>
          <p:cNvSpPr txBox="1"/>
          <p:nvPr/>
        </p:nvSpPr>
        <p:spPr>
          <a:xfrm>
            <a:off x="1656296" y="3167390"/>
            <a:ext cx="3672408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회원정보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60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97A9BC7-9978-4234-B779-BF4AAD7D3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982800"/>
            <a:ext cx="6480000" cy="4608000"/>
          </a:xfrm>
          <a:prstGeom prst="rect">
            <a:avLst/>
          </a:prstGeom>
        </p:spPr>
      </p:pic>
      <p:sp>
        <p:nvSpPr>
          <p:cNvPr id="227" name="Shape 227"/>
          <p:cNvSpPr txBox="1"/>
          <p:nvPr/>
        </p:nvSpPr>
        <p:spPr>
          <a:xfrm>
            <a:off x="2016125" y="504825"/>
            <a:ext cx="4284663" cy="21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회원정보 </a:t>
            </a:r>
            <a:r>
              <a:rPr lang="en-US" altLang="ko-KR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ko-KR" altLang="en-US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마이페이지</a:t>
            </a:r>
            <a:endParaRPr lang="ko-KR" sz="900" b="1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F2FFE1-514C-42B7-8066-239DE9BBB3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79084"/>
              </p:ext>
            </p:extLst>
          </p:nvPr>
        </p:nvGraphicFramePr>
        <p:xfrm>
          <a:off x="7038000" y="1220400"/>
          <a:ext cx="1976711" cy="42976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마이페이지 영역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사이트 전체 공통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우측에서 슬라이딩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닫기 클릭 시 우측으로 슬라이딩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로그인 사용자명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팀명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내 정보 레이어 오픈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최신글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항목별 최근 게시글 </a:t>
                      </a:r>
                      <a:r>
                        <a:rPr lang="en-US" altLang="ko-KR" sz="800" dirty="0"/>
                        <a:t>5</a:t>
                      </a:r>
                      <a:r>
                        <a:rPr lang="ko-KR" altLang="en-US" sz="800" dirty="0"/>
                        <a:t>개씩 출력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목록 클릭 시 상세 페이지로 이동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내가 요청한 글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내가 작성한 댓글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내 글에 대한 댓글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공지사항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퀵메뉴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타입별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요청 레이어 오픈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 레이어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요청 제목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요청 상세내용</a:t>
                      </a:r>
                      <a:endParaRPr lang="en-US" altLang="ko-KR" sz="800" dirty="0"/>
                    </a:p>
                    <a:p>
                      <a:r>
                        <a:rPr lang="ko-KR" altLang="en-US" sz="800" dirty="0"/>
                        <a:t>초기 오픈 시 요청 템플릿 출력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203851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요청 취소</a:t>
                      </a:r>
                      <a:endParaRPr lang="en-US" altLang="ko-KR" sz="800" dirty="0"/>
                    </a:p>
                    <a:p>
                      <a:r>
                        <a:rPr lang="ko-KR" altLang="en-US" sz="800" dirty="0"/>
                        <a:t>레이어 닫기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718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요청 저장</a:t>
                      </a:r>
                      <a:endParaRPr lang="en-US" altLang="ko-KR" sz="800" dirty="0"/>
                    </a:p>
                    <a:p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내용 입력 확인</a:t>
                      </a:r>
                      <a:endParaRPr lang="en-US" altLang="ko-KR" sz="800" dirty="0"/>
                    </a:p>
                    <a:p>
                      <a:r>
                        <a:rPr lang="ko-KR" altLang="en-US" sz="800" dirty="0"/>
                        <a:t>미 입력 시 요청 저장 불가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984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로그아웃 버튼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318882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</a:tbl>
          </a:graphicData>
        </a:graphic>
      </p:graphicFrame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A75D9D-DB00-40C6-95D0-C52BA0103DAE}"/>
              </a:ext>
            </a:extLst>
          </p:cNvPr>
          <p:cNvSpPr/>
          <p:nvPr/>
        </p:nvSpPr>
        <p:spPr>
          <a:xfrm>
            <a:off x="4698024" y="955724"/>
            <a:ext cx="2071745" cy="466703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AF0449B-7C3F-414B-AE1F-053DF500C358}"/>
              </a:ext>
            </a:extLst>
          </p:cNvPr>
          <p:cNvSpPr>
            <a:spLocks noChangeAspect="1"/>
          </p:cNvSpPr>
          <p:nvPr/>
        </p:nvSpPr>
        <p:spPr bwMode="auto">
          <a:xfrm>
            <a:off x="4590264" y="87147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8BB20F2-AC85-4548-8963-FFB060602B80}"/>
              </a:ext>
            </a:extLst>
          </p:cNvPr>
          <p:cNvSpPr>
            <a:spLocks noChangeAspect="1"/>
          </p:cNvSpPr>
          <p:nvPr/>
        </p:nvSpPr>
        <p:spPr bwMode="auto">
          <a:xfrm>
            <a:off x="5832160" y="100087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E142535-1E81-4451-A745-8F09323F522D}"/>
              </a:ext>
            </a:extLst>
          </p:cNvPr>
          <p:cNvSpPr>
            <a:spLocks noChangeAspect="1"/>
          </p:cNvSpPr>
          <p:nvPr/>
        </p:nvSpPr>
        <p:spPr bwMode="auto">
          <a:xfrm>
            <a:off x="5580885" y="132587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2FBECAC-A7E5-44D5-8955-61C23EE53FC5}"/>
              </a:ext>
            </a:extLst>
          </p:cNvPr>
          <p:cNvSpPr>
            <a:spLocks noChangeAspect="1"/>
          </p:cNvSpPr>
          <p:nvPr/>
        </p:nvSpPr>
        <p:spPr bwMode="auto">
          <a:xfrm>
            <a:off x="4788024" y="513922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37B8C79-6D32-4CAB-A2A2-7C5FED05A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" t="3068" r="1761" b="3021"/>
          <a:stretch/>
        </p:blipFill>
        <p:spPr>
          <a:xfrm>
            <a:off x="327025" y="4006849"/>
            <a:ext cx="4038600" cy="2044701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8ED6A76-6B57-4D16-AA7D-1213AEEC7CC0}"/>
              </a:ext>
            </a:extLst>
          </p:cNvPr>
          <p:cNvCxnSpPr>
            <a:cxnSpLocks/>
          </p:cNvCxnSpPr>
          <p:nvPr/>
        </p:nvCxnSpPr>
        <p:spPr>
          <a:xfrm flipH="1">
            <a:off x="4365625" y="5118683"/>
            <a:ext cx="40463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8EE93DB7-24C5-4363-A76A-5DABE5B8A64C}"/>
              </a:ext>
            </a:extLst>
          </p:cNvPr>
          <p:cNvSpPr>
            <a:spLocks noChangeAspect="1"/>
          </p:cNvSpPr>
          <p:nvPr/>
        </p:nvSpPr>
        <p:spPr bwMode="auto">
          <a:xfrm>
            <a:off x="252000" y="391684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DC74B38-D3DE-46C0-8889-8B8665840001}"/>
              </a:ext>
            </a:extLst>
          </p:cNvPr>
          <p:cNvSpPr>
            <a:spLocks noChangeAspect="1"/>
          </p:cNvSpPr>
          <p:nvPr/>
        </p:nvSpPr>
        <p:spPr bwMode="auto">
          <a:xfrm>
            <a:off x="350021" y="458184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9279EB0-2E19-492A-8725-5EB1BE079293}"/>
              </a:ext>
            </a:extLst>
          </p:cNvPr>
          <p:cNvSpPr>
            <a:spLocks noChangeAspect="1"/>
          </p:cNvSpPr>
          <p:nvPr/>
        </p:nvSpPr>
        <p:spPr bwMode="auto">
          <a:xfrm>
            <a:off x="350021" y="481222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FED2369-0A67-47FC-900F-BA8E5EDD23E7}"/>
              </a:ext>
            </a:extLst>
          </p:cNvPr>
          <p:cNvSpPr>
            <a:spLocks noChangeAspect="1"/>
          </p:cNvSpPr>
          <p:nvPr/>
        </p:nvSpPr>
        <p:spPr bwMode="auto">
          <a:xfrm>
            <a:off x="2640184" y="4112891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B477645-510C-4F95-9458-50E2697DC88B}"/>
              </a:ext>
            </a:extLst>
          </p:cNvPr>
          <p:cNvSpPr>
            <a:spLocks noChangeAspect="1"/>
          </p:cNvSpPr>
          <p:nvPr/>
        </p:nvSpPr>
        <p:spPr bwMode="auto">
          <a:xfrm>
            <a:off x="4167955" y="4112891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C6AB384-DF30-48FC-8561-1326CB3124C9}"/>
              </a:ext>
            </a:extLst>
          </p:cNvPr>
          <p:cNvSpPr/>
          <p:nvPr/>
        </p:nvSpPr>
        <p:spPr bwMode="auto">
          <a:xfrm>
            <a:off x="5191890" y="1267200"/>
            <a:ext cx="144016" cy="98380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4DC915-FCCB-4BD4-8668-B27188231B34}"/>
              </a:ext>
            </a:extLst>
          </p:cNvPr>
          <p:cNvSpPr/>
          <p:nvPr/>
        </p:nvSpPr>
        <p:spPr bwMode="auto">
          <a:xfrm>
            <a:off x="5215701" y="1449829"/>
            <a:ext cx="144016" cy="98380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F82E1A-0712-4A53-ABC2-3719F1062C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60" b="-1"/>
          <a:stretch/>
        </p:blipFill>
        <p:spPr>
          <a:xfrm>
            <a:off x="6071369" y="980728"/>
            <a:ext cx="238158" cy="20914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6710DD30-1D9D-41A3-83C4-9BF5EF8A9D0C}"/>
              </a:ext>
            </a:extLst>
          </p:cNvPr>
          <p:cNvSpPr>
            <a:spLocks noChangeAspect="1"/>
          </p:cNvSpPr>
          <p:nvPr/>
        </p:nvSpPr>
        <p:spPr bwMode="auto">
          <a:xfrm>
            <a:off x="6282379" y="100087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05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40DB543-1A96-477E-B5BC-04307678E6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982800"/>
            <a:ext cx="6480000" cy="4608000"/>
          </a:xfrm>
          <a:prstGeom prst="rect">
            <a:avLst/>
          </a:prstGeom>
        </p:spPr>
      </p:pic>
      <p:sp>
        <p:nvSpPr>
          <p:cNvPr id="227" name="Shape 227"/>
          <p:cNvSpPr txBox="1"/>
          <p:nvPr/>
        </p:nvSpPr>
        <p:spPr>
          <a:xfrm>
            <a:off x="2016125" y="504825"/>
            <a:ext cx="4284663" cy="21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회원정보 </a:t>
            </a:r>
            <a:r>
              <a:rPr lang="en-US" altLang="ko-KR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ko-KR" altLang="en-US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정보</a:t>
            </a:r>
            <a:endParaRPr lang="ko-KR" sz="900" b="1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787FAA-895F-4C05-9D67-1950F80EA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089069"/>
              </p:ext>
            </p:extLst>
          </p:nvPr>
        </p:nvGraphicFramePr>
        <p:xfrm>
          <a:off x="7038000" y="1220400"/>
          <a:ext cx="1976711" cy="313691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프로필 레이어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프로필 레이어 닫기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사용자 이미지 변경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이미지 업로드 창 열리고 이미지 업로드 시 즉시 변경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이미지 삭제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삭제 후 기본 이미지 변경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사용자 이미지 있을 경우만 출력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trike="sngStrike" dirty="0">
                          <a:solidFill>
                            <a:schemeClr val="tx1"/>
                          </a:solidFill>
                        </a:rPr>
                        <a:t>취소 후 레이어 닫기</a:t>
                      </a:r>
                      <a:endParaRPr lang="en-US" altLang="ko-KR" sz="800" b="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trike="sngStrike" dirty="0">
                          <a:solidFill>
                            <a:schemeClr val="tx1"/>
                          </a:solidFill>
                        </a:rPr>
                        <a:t>변경내용 저장 후 레이어 닫기</a:t>
                      </a:r>
                      <a:endParaRPr lang="en-US" altLang="ko-KR" sz="800" b="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Label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변경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800" b="1" dirty="0" err="1">
                          <a:solidFill>
                            <a:srgbClr val="FF0000"/>
                          </a:solidFill>
                        </a:rPr>
                        <a:t>내정보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-&gt;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정보수정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59282-0D8D-415F-99F4-3DF2B1D7AC58}"/>
              </a:ext>
            </a:extLst>
          </p:cNvPr>
          <p:cNvSpPr/>
          <p:nvPr/>
        </p:nvSpPr>
        <p:spPr bwMode="auto">
          <a:xfrm>
            <a:off x="5191890" y="1267200"/>
            <a:ext cx="144016" cy="98380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2ED11D-F11D-440D-914B-052F1507FB07}"/>
              </a:ext>
            </a:extLst>
          </p:cNvPr>
          <p:cNvSpPr/>
          <p:nvPr/>
        </p:nvSpPr>
        <p:spPr bwMode="auto">
          <a:xfrm>
            <a:off x="5215701" y="1449829"/>
            <a:ext cx="144016" cy="98380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6894C71-DB8A-46BC-95A7-79184B4617E9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3937706" y="1174136"/>
            <a:ext cx="865608" cy="11664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9BD1AEAE-DDCA-404D-9088-B475DE88351F}"/>
              </a:ext>
            </a:extLst>
          </p:cNvPr>
          <p:cNvSpPr/>
          <p:nvPr/>
        </p:nvSpPr>
        <p:spPr bwMode="auto">
          <a:xfrm>
            <a:off x="4767246" y="961815"/>
            <a:ext cx="246287" cy="24875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A69B4349-EAD2-41BE-8023-3B50CB1C26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89" b="26775"/>
          <a:stretch/>
        </p:blipFill>
        <p:spPr>
          <a:xfrm>
            <a:off x="252000" y="3507358"/>
            <a:ext cx="6480000" cy="53617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8C2FBE-4614-42D6-AF93-EC992BE6544B}"/>
              </a:ext>
            </a:extLst>
          </p:cNvPr>
          <p:cNvSpPr/>
          <p:nvPr/>
        </p:nvSpPr>
        <p:spPr>
          <a:xfrm>
            <a:off x="2016125" y="2348881"/>
            <a:ext cx="2459621" cy="1264269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0D1FB57-F7B7-4686-B71E-A46C9C295F8E}"/>
              </a:ext>
            </a:extLst>
          </p:cNvPr>
          <p:cNvSpPr>
            <a:spLocks noChangeAspect="1"/>
          </p:cNvSpPr>
          <p:nvPr/>
        </p:nvSpPr>
        <p:spPr bwMode="auto">
          <a:xfrm>
            <a:off x="4068456" y="243095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B3F0964-8993-4CEB-8477-AE971AA04014}"/>
              </a:ext>
            </a:extLst>
          </p:cNvPr>
          <p:cNvSpPr>
            <a:spLocks noChangeAspect="1"/>
          </p:cNvSpPr>
          <p:nvPr/>
        </p:nvSpPr>
        <p:spPr bwMode="auto">
          <a:xfrm>
            <a:off x="2954799" y="305620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39BB7F9-4002-413B-B47F-8B4DCEADBAC3}"/>
              </a:ext>
            </a:extLst>
          </p:cNvPr>
          <p:cNvSpPr>
            <a:spLocks noChangeAspect="1"/>
          </p:cNvSpPr>
          <p:nvPr/>
        </p:nvSpPr>
        <p:spPr bwMode="auto">
          <a:xfrm>
            <a:off x="1945011" y="225888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34FDA8-8876-4A0D-9FC2-5F0B7E97E4E4}"/>
              </a:ext>
            </a:extLst>
          </p:cNvPr>
          <p:cNvSpPr/>
          <p:nvPr/>
        </p:nvSpPr>
        <p:spPr bwMode="auto">
          <a:xfrm>
            <a:off x="2376942" y="3279657"/>
            <a:ext cx="534112" cy="173622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0983C2D-E306-4F0F-B8D3-6C20D4D28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29" t="23352" r="4759" b="10608"/>
          <a:stretch/>
        </p:blipFill>
        <p:spPr>
          <a:xfrm>
            <a:off x="2516983" y="3259931"/>
            <a:ext cx="270670" cy="169069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9F12876D-06F2-4E38-9903-D97861C0B2E2}"/>
              </a:ext>
            </a:extLst>
          </p:cNvPr>
          <p:cNvSpPr>
            <a:spLocks noChangeAspect="1"/>
          </p:cNvSpPr>
          <p:nvPr/>
        </p:nvSpPr>
        <p:spPr bwMode="auto">
          <a:xfrm>
            <a:off x="2774153" y="3356992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25D423-6FB1-4D3C-99AA-AB9F829863B2}"/>
              </a:ext>
            </a:extLst>
          </p:cNvPr>
          <p:cNvGrpSpPr/>
          <p:nvPr/>
        </p:nvGrpSpPr>
        <p:grpSpPr>
          <a:xfrm>
            <a:off x="2752748" y="3060284"/>
            <a:ext cx="180000" cy="180000"/>
            <a:chOff x="7676526" y="4555280"/>
            <a:chExt cx="163636" cy="163636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5DED78C-6D0A-4963-B8C6-D78CD32F4B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76526" y="4555280"/>
              <a:ext cx="163636" cy="16363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rgbClr val="F5F5F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Camera">
              <a:extLst>
                <a:ext uri="{FF2B5EF4-FFF2-40B4-BE49-F238E27FC236}">
                  <a16:creationId xmlns:a16="http://schemas.microsoft.com/office/drawing/2014/main" id="{7B1B1E05-0756-465D-94CC-66375079F4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03045" y="4592581"/>
              <a:ext cx="110597" cy="89995"/>
            </a:xfrm>
            <a:custGeom>
              <a:avLst/>
              <a:gdLst>
                <a:gd name="T0" fmla="*/ 325 w 666"/>
                <a:gd name="T1" fmla="*/ 0 h 534"/>
                <a:gd name="T2" fmla="*/ 266 w 666"/>
                <a:gd name="T3" fmla="*/ 45 h 534"/>
                <a:gd name="T4" fmla="*/ 257 w 666"/>
                <a:gd name="T5" fmla="*/ 67 h 534"/>
                <a:gd name="T6" fmla="*/ 186 w 666"/>
                <a:gd name="T7" fmla="*/ 67 h 534"/>
                <a:gd name="T8" fmla="*/ 186 w 666"/>
                <a:gd name="T9" fmla="*/ 54 h 534"/>
                <a:gd name="T10" fmla="*/ 173 w 666"/>
                <a:gd name="T11" fmla="*/ 40 h 534"/>
                <a:gd name="T12" fmla="*/ 80 w 666"/>
                <a:gd name="T13" fmla="*/ 40 h 534"/>
                <a:gd name="T14" fmla="*/ 66 w 666"/>
                <a:gd name="T15" fmla="*/ 54 h 534"/>
                <a:gd name="T16" fmla="*/ 66 w 666"/>
                <a:gd name="T17" fmla="*/ 72 h 534"/>
                <a:gd name="T18" fmla="*/ 0 w 666"/>
                <a:gd name="T19" fmla="*/ 160 h 534"/>
                <a:gd name="T20" fmla="*/ 0 w 666"/>
                <a:gd name="T21" fmla="*/ 440 h 534"/>
                <a:gd name="T22" fmla="*/ 93 w 666"/>
                <a:gd name="T23" fmla="*/ 534 h 534"/>
                <a:gd name="T24" fmla="*/ 573 w 666"/>
                <a:gd name="T25" fmla="*/ 534 h 534"/>
                <a:gd name="T26" fmla="*/ 666 w 666"/>
                <a:gd name="T27" fmla="*/ 440 h 534"/>
                <a:gd name="T28" fmla="*/ 666 w 666"/>
                <a:gd name="T29" fmla="*/ 160 h 534"/>
                <a:gd name="T30" fmla="*/ 573 w 666"/>
                <a:gd name="T31" fmla="*/ 67 h 534"/>
                <a:gd name="T32" fmla="*/ 542 w 666"/>
                <a:gd name="T33" fmla="*/ 67 h 534"/>
                <a:gd name="T34" fmla="*/ 534 w 666"/>
                <a:gd name="T35" fmla="*/ 45 h 534"/>
                <a:gd name="T36" fmla="*/ 475 w 666"/>
                <a:gd name="T37" fmla="*/ 0 h 534"/>
                <a:gd name="T38" fmla="*/ 325 w 666"/>
                <a:gd name="T39" fmla="*/ 0 h 534"/>
                <a:gd name="T40" fmla="*/ 325 w 666"/>
                <a:gd name="T41" fmla="*/ 27 h 534"/>
                <a:gd name="T42" fmla="*/ 475 w 666"/>
                <a:gd name="T43" fmla="*/ 27 h 534"/>
                <a:gd name="T44" fmla="*/ 509 w 666"/>
                <a:gd name="T45" fmla="*/ 55 h 534"/>
                <a:gd name="T46" fmla="*/ 521 w 666"/>
                <a:gd name="T47" fmla="*/ 85 h 534"/>
                <a:gd name="T48" fmla="*/ 533 w 666"/>
                <a:gd name="T49" fmla="*/ 94 h 534"/>
                <a:gd name="T50" fmla="*/ 573 w 666"/>
                <a:gd name="T51" fmla="*/ 94 h 534"/>
                <a:gd name="T52" fmla="*/ 640 w 666"/>
                <a:gd name="T53" fmla="*/ 160 h 534"/>
                <a:gd name="T54" fmla="*/ 640 w 666"/>
                <a:gd name="T55" fmla="*/ 440 h 534"/>
                <a:gd name="T56" fmla="*/ 573 w 666"/>
                <a:gd name="T57" fmla="*/ 507 h 534"/>
                <a:gd name="T58" fmla="*/ 93 w 666"/>
                <a:gd name="T59" fmla="*/ 507 h 534"/>
                <a:gd name="T60" fmla="*/ 26 w 666"/>
                <a:gd name="T61" fmla="*/ 440 h 534"/>
                <a:gd name="T62" fmla="*/ 26 w 666"/>
                <a:gd name="T63" fmla="*/ 160 h 534"/>
                <a:gd name="T64" fmla="*/ 82 w 666"/>
                <a:gd name="T65" fmla="*/ 95 h 534"/>
                <a:gd name="T66" fmla="*/ 93 w 666"/>
                <a:gd name="T67" fmla="*/ 82 h 534"/>
                <a:gd name="T68" fmla="*/ 93 w 666"/>
                <a:gd name="T69" fmla="*/ 67 h 534"/>
                <a:gd name="T70" fmla="*/ 160 w 666"/>
                <a:gd name="T71" fmla="*/ 67 h 534"/>
                <a:gd name="T72" fmla="*/ 160 w 666"/>
                <a:gd name="T73" fmla="*/ 80 h 534"/>
                <a:gd name="T74" fmla="*/ 173 w 666"/>
                <a:gd name="T75" fmla="*/ 94 h 534"/>
                <a:gd name="T76" fmla="*/ 266 w 666"/>
                <a:gd name="T77" fmla="*/ 94 h 534"/>
                <a:gd name="T78" fmla="*/ 279 w 666"/>
                <a:gd name="T79" fmla="*/ 85 h 534"/>
                <a:gd name="T80" fmla="*/ 291 w 666"/>
                <a:gd name="T81" fmla="*/ 55 h 534"/>
                <a:gd name="T82" fmla="*/ 325 w 666"/>
                <a:gd name="T83" fmla="*/ 27 h 534"/>
                <a:gd name="T84" fmla="*/ 400 w 666"/>
                <a:gd name="T85" fmla="*/ 120 h 534"/>
                <a:gd name="T86" fmla="*/ 226 w 666"/>
                <a:gd name="T87" fmla="*/ 294 h 534"/>
                <a:gd name="T88" fmla="*/ 400 w 666"/>
                <a:gd name="T89" fmla="*/ 467 h 534"/>
                <a:gd name="T90" fmla="*/ 573 w 666"/>
                <a:gd name="T91" fmla="*/ 294 h 534"/>
                <a:gd name="T92" fmla="*/ 400 w 666"/>
                <a:gd name="T93" fmla="*/ 120 h 534"/>
                <a:gd name="T94" fmla="*/ 93 w 666"/>
                <a:gd name="T95" fmla="*/ 134 h 534"/>
                <a:gd name="T96" fmla="*/ 66 w 666"/>
                <a:gd name="T97" fmla="*/ 160 h 534"/>
                <a:gd name="T98" fmla="*/ 93 w 666"/>
                <a:gd name="T99" fmla="*/ 187 h 534"/>
                <a:gd name="T100" fmla="*/ 120 w 666"/>
                <a:gd name="T101" fmla="*/ 160 h 534"/>
                <a:gd name="T102" fmla="*/ 93 w 666"/>
                <a:gd name="T103" fmla="*/ 134 h 534"/>
                <a:gd name="T104" fmla="*/ 400 w 666"/>
                <a:gd name="T105" fmla="*/ 147 h 534"/>
                <a:gd name="T106" fmla="*/ 546 w 666"/>
                <a:gd name="T107" fmla="*/ 294 h 534"/>
                <a:gd name="T108" fmla="*/ 400 w 666"/>
                <a:gd name="T109" fmla="*/ 440 h 534"/>
                <a:gd name="T110" fmla="*/ 253 w 666"/>
                <a:gd name="T111" fmla="*/ 294 h 534"/>
                <a:gd name="T112" fmla="*/ 400 w 666"/>
                <a:gd name="T113" fmla="*/ 147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66" h="534">
                  <a:moveTo>
                    <a:pt x="325" y="0"/>
                  </a:moveTo>
                  <a:cubicBezTo>
                    <a:pt x="299" y="0"/>
                    <a:pt x="276" y="19"/>
                    <a:pt x="266" y="45"/>
                  </a:cubicBezTo>
                  <a:cubicBezTo>
                    <a:pt x="263" y="53"/>
                    <a:pt x="260" y="60"/>
                    <a:pt x="257" y="67"/>
                  </a:cubicBezTo>
                  <a:lnTo>
                    <a:pt x="186" y="67"/>
                  </a:lnTo>
                  <a:lnTo>
                    <a:pt x="186" y="54"/>
                  </a:lnTo>
                  <a:cubicBezTo>
                    <a:pt x="186" y="46"/>
                    <a:pt x="180" y="40"/>
                    <a:pt x="173" y="40"/>
                  </a:cubicBezTo>
                  <a:lnTo>
                    <a:pt x="80" y="40"/>
                  </a:lnTo>
                  <a:cubicBezTo>
                    <a:pt x="72" y="40"/>
                    <a:pt x="66" y="46"/>
                    <a:pt x="66" y="54"/>
                  </a:cubicBezTo>
                  <a:lnTo>
                    <a:pt x="66" y="72"/>
                  </a:lnTo>
                  <a:cubicBezTo>
                    <a:pt x="28" y="84"/>
                    <a:pt x="0" y="118"/>
                    <a:pt x="0" y="160"/>
                  </a:cubicBezTo>
                  <a:lnTo>
                    <a:pt x="0" y="440"/>
                  </a:lnTo>
                  <a:cubicBezTo>
                    <a:pt x="0" y="492"/>
                    <a:pt x="42" y="534"/>
                    <a:pt x="93" y="534"/>
                  </a:cubicBezTo>
                  <a:lnTo>
                    <a:pt x="573" y="534"/>
                  </a:lnTo>
                  <a:cubicBezTo>
                    <a:pt x="624" y="534"/>
                    <a:pt x="666" y="492"/>
                    <a:pt x="666" y="440"/>
                  </a:cubicBezTo>
                  <a:lnTo>
                    <a:pt x="666" y="160"/>
                  </a:lnTo>
                  <a:cubicBezTo>
                    <a:pt x="666" y="109"/>
                    <a:pt x="624" y="67"/>
                    <a:pt x="573" y="67"/>
                  </a:cubicBezTo>
                  <a:lnTo>
                    <a:pt x="542" y="67"/>
                  </a:lnTo>
                  <a:lnTo>
                    <a:pt x="534" y="45"/>
                  </a:lnTo>
                  <a:cubicBezTo>
                    <a:pt x="524" y="19"/>
                    <a:pt x="500" y="0"/>
                    <a:pt x="475" y="0"/>
                  </a:cubicBezTo>
                  <a:lnTo>
                    <a:pt x="325" y="0"/>
                  </a:lnTo>
                  <a:close/>
                  <a:moveTo>
                    <a:pt x="325" y="27"/>
                  </a:moveTo>
                  <a:lnTo>
                    <a:pt x="475" y="27"/>
                  </a:lnTo>
                  <a:cubicBezTo>
                    <a:pt x="485" y="27"/>
                    <a:pt x="502" y="39"/>
                    <a:pt x="509" y="55"/>
                  </a:cubicBezTo>
                  <a:lnTo>
                    <a:pt x="521" y="85"/>
                  </a:lnTo>
                  <a:cubicBezTo>
                    <a:pt x="523" y="90"/>
                    <a:pt x="528" y="94"/>
                    <a:pt x="533" y="94"/>
                  </a:cubicBezTo>
                  <a:lnTo>
                    <a:pt x="573" y="94"/>
                  </a:lnTo>
                  <a:cubicBezTo>
                    <a:pt x="610" y="94"/>
                    <a:pt x="640" y="123"/>
                    <a:pt x="640" y="160"/>
                  </a:cubicBezTo>
                  <a:lnTo>
                    <a:pt x="640" y="440"/>
                  </a:lnTo>
                  <a:cubicBezTo>
                    <a:pt x="640" y="477"/>
                    <a:pt x="610" y="507"/>
                    <a:pt x="573" y="507"/>
                  </a:cubicBezTo>
                  <a:lnTo>
                    <a:pt x="93" y="507"/>
                  </a:lnTo>
                  <a:cubicBezTo>
                    <a:pt x="56" y="507"/>
                    <a:pt x="26" y="477"/>
                    <a:pt x="26" y="440"/>
                  </a:cubicBezTo>
                  <a:lnTo>
                    <a:pt x="26" y="160"/>
                  </a:lnTo>
                  <a:cubicBezTo>
                    <a:pt x="26" y="127"/>
                    <a:pt x="50" y="100"/>
                    <a:pt x="82" y="95"/>
                  </a:cubicBezTo>
                  <a:cubicBezTo>
                    <a:pt x="88" y="94"/>
                    <a:pt x="93" y="88"/>
                    <a:pt x="93" y="82"/>
                  </a:cubicBezTo>
                  <a:lnTo>
                    <a:pt x="93" y="67"/>
                  </a:lnTo>
                  <a:lnTo>
                    <a:pt x="160" y="67"/>
                  </a:lnTo>
                  <a:lnTo>
                    <a:pt x="160" y="80"/>
                  </a:lnTo>
                  <a:cubicBezTo>
                    <a:pt x="160" y="88"/>
                    <a:pt x="166" y="94"/>
                    <a:pt x="173" y="94"/>
                  </a:cubicBezTo>
                  <a:lnTo>
                    <a:pt x="266" y="94"/>
                  </a:lnTo>
                  <a:cubicBezTo>
                    <a:pt x="272" y="94"/>
                    <a:pt x="277" y="90"/>
                    <a:pt x="279" y="85"/>
                  </a:cubicBezTo>
                  <a:lnTo>
                    <a:pt x="291" y="55"/>
                  </a:lnTo>
                  <a:cubicBezTo>
                    <a:pt x="297" y="39"/>
                    <a:pt x="314" y="27"/>
                    <a:pt x="325" y="27"/>
                  </a:cubicBezTo>
                  <a:close/>
                  <a:moveTo>
                    <a:pt x="400" y="120"/>
                  </a:moveTo>
                  <a:cubicBezTo>
                    <a:pt x="304" y="120"/>
                    <a:pt x="226" y="198"/>
                    <a:pt x="226" y="294"/>
                  </a:cubicBezTo>
                  <a:cubicBezTo>
                    <a:pt x="226" y="389"/>
                    <a:pt x="304" y="467"/>
                    <a:pt x="400" y="467"/>
                  </a:cubicBezTo>
                  <a:cubicBezTo>
                    <a:pt x="495" y="467"/>
                    <a:pt x="573" y="389"/>
                    <a:pt x="573" y="294"/>
                  </a:cubicBezTo>
                  <a:cubicBezTo>
                    <a:pt x="573" y="198"/>
                    <a:pt x="495" y="120"/>
                    <a:pt x="400" y="120"/>
                  </a:cubicBezTo>
                  <a:close/>
                  <a:moveTo>
                    <a:pt x="93" y="134"/>
                  </a:moveTo>
                  <a:cubicBezTo>
                    <a:pt x="78" y="134"/>
                    <a:pt x="66" y="146"/>
                    <a:pt x="66" y="160"/>
                  </a:cubicBezTo>
                  <a:cubicBezTo>
                    <a:pt x="66" y="175"/>
                    <a:pt x="78" y="187"/>
                    <a:pt x="93" y="187"/>
                  </a:cubicBezTo>
                  <a:cubicBezTo>
                    <a:pt x="108" y="187"/>
                    <a:pt x="120" y="175"/>
                    <a:pt x="120" y="160"/>
                  </a:cubicBezTo>
                  <a:cubicBezTo>
                    <a:pt x="120" y="146"/>
                    <a:pt x="108" y="134"/>
                    <a:pt x="93" y="134"/>
                  </a:cubicBezTo>
                  <a:close/>
                  <a:moveTo>
                    <a:pt x="400" y="147"/>
                  </a:moveTo>
                  <a:cubicBezTo>
                    <a:pt x="481" y="147"/>
                    <a:pt x="546" y="213"/>
                    <a:pt x="546" y="294"/>
                  </a:cubicBezTo>
                  <a:cubicBezTo>
                    <a:pt x="546" y="375"/>
                    <a:pt x="481" y="440"/>
                    <a:pt x="400" y="440"/>
                  </a:cubicBezTo>
                  <a:cubicBezTo>
                    <a:pt x="319" y="440"/>
                    <a:pt x="253" y="375"/>
                    <a:pt x="253" y="294"/>
                  </a:cubicBezTo>
                  <a:cubicBezTo>
                    <a:pt x="253" y="213"/>
                    <a:pt x="319" y="147"/>
                    <a:pt x="400" y="147"/>
                  </a:cubicBez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8F8FDAC-27B3-46A5-AE45-C19B8A02FD08}"/>
              </a:ext>
            </a:extLst>
          </p:cNvPr>
          <p:cNvSpPr/>
          <p:nvPr/>
        </p:nvSpPr>
        <p:spPr bwMode="auto">
          <a:xfrm>
            <a:off x="2111823" y="2416126"/>
            <a:ext cx="277315" cy="132595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500" dirty="0">
                <a:solidFill>
                  <a:srgbClr val="56565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맑은 고딕" panose="020B0503020000020004" pitchFamily="50" charset="-127"/>
                <a:cs typeface="Segoe UI" panose="020B0502040204020203" pitchFamily="34" charset="0"/>
              </a:rPr>
              <a:t>프로필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885FD8D-771B-49D0-975C-1F42EF34EF37}"/>
              </a:ext>
            </a:extLst>
          </p:cNvPr>
          <p:cNvSpPr/>
          <p:nvPr/>
        </p:nvSpPr>
        <p:spPr bwMode="auto">
          <a:xfrm>
            <a:off x="5455146" y="1046386"/>
            <a:ext cx="277315" cy="109583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500" dirty="0">
                <a:solidFill>
                  <a:srgbClr val="56565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맑은 고딕" panose="020B0503020000020004" pitchFamily="50" charset="-127"/>
                <a:cs typeface="Segoe UI" panose="020B0502040204020203" pitchFamily="34" charset="0"/>
              </a:rPr>
              <a:t>정보수정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4B81A0-1447-4510-9227-67419DCDCCA6}"/>
              </a:ext>
            </a:extLst>
          </p:cNvPr>
          <p:cNvSpPr/>
          <p:nvPr/>
        </p:nvSpPr>
        <p:spPr>
          <a:xfrm>
            <a:off x="5354872" y="980097"/>
            <a:ext cx="488201" cy="248750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B4C4E60-98CE-4126-9AA2-D2ABF5D5B3F3}"/>
              </a:ext>
            </a:extLst>
          </p:cNvPr>
          <p:cNvSpPr>
            <a:spLocks noChangeAspect="1"/>
          </p:cNvSpPr>
          <p:nvPr/>
        </p:nvSpPr>
        <p:spPr bwMode="auto">
          <a:xfrm>
            <a:off x="5853347" y="101117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2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40DB543-1A96-477E-B5BC-04307678E6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982800"/>
            <a:ext cx="6480000" cy="4608000"/>
          </a:xfrm>
          <a:prstGeom prst="rect">
            <a:avLst/>
          </a:prstGeom>
        </p:spPr>
      </p:pic>
      <p:sp>
        <p:nvSpPr>
          <p:cNvPr id="227" name="Shape 227"/>
          <p:cNvSpPr txBox="1"/>
          <p:nvPr/>
        </p:nvSpPr>
        <p:spPr>
          <a:xfrm>
            <a:off x="2016125" y="504825"/>
            <a:ext cx="4284663" cy="21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회원정보 </a:t>
            </a:r>
            <a:r>
              <a:rPr lang="en-US" altLang="ko-KR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ko-KR" altLang="en-US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정보</a:t>
            </a:r>
            <a:endParaRPr lang="ko-KR" sz="900" b="1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C59282-0D8D-415F-99F4-3DF2B1D7AC58}"/>
              </a:ext>
            </a:extLst>
          </p:cNvPr>
          <p:cNvSpPr/>
          <p:nvPr/>
        </p:nvSpPr>
        <p:spPr bwMode="auto">
          <a:xfrm>
            <a:off x="5191890" y="1267200"/>
            <a:ext cx="144016" cy="98380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02ED11D-F11D-440D-914B-052F1507FB07}"/>
              </a:ext>
            </a:extLst>
          </p:cNvPr>
          <p:cNvSpPr/>
          <p:nvPr/>
        </p:nvSpPr>
        <p:spPr bwMode="auto">
          <a:xfrm>
            <a:off x="5215701" y="1449829"/>
            <a:ext cx="144016" cy="98380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6894C71-DB8A-46BC-95A7-79184B4617E9}"/>
              </a:ext>
            </a:extLst>
          </p:cNvPr>
          <p:cNvCxnSpPr>
            <a:cxnSpLocks/>
            <a:stCxn id="29" idx="1"/>
            <a:endCxn id="105" idx="3"/>
          </p:cNvCxnSpPr>
          <p:nvPr/>
        </p:nvCxnSpPr>
        <p:spPr>
          <a:xfrm flipH="1">
            <a:off x="3659886" y="1098838"/>
            <a:ext cx="1714610" cy="43867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035BC5-D4EC-4B3E-8201-579E3BD9427D}"/>
              </a:ext>
            </a:extLst>
          </p:cNvPr>
          <p:cNvSpPr/>
          <p:nvPr/>
        </p:nvSpPr>
        <p:spPr>
          <a:xfrm>
            <a:off x="1795145" y="2373819"/>
            <a:ext cx="3371215" cy="2543159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7467EE-0A38-4612-9CB3-7E381319D6DC}"/>
              </a:ext>
            </a:extLst>
          </p:cNvPr>
          <p:cNvSpPr/>
          <p:nvPr/>
        </p:nvSpPr>
        <p:spPr>
          <a:xfrm>
            <a:off x="5374496" y="1012247"/>
            <a:ext cx="436813" cy="173181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36FED5D-5E37-47E1-97A9-05DCE37E71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380502"/>
              </p:ext>
            </p:extLst>
          </p:nvPr>
        </p:nvGraphicFramePr>
        <p:xfrm>
          <a:off x="7038000" y="1220400"/>
          <a:ext cx="1976711" cy="448225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14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사용자 아이디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READ ONLY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14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4710116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비밀번호 확인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사용자명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READ ONLY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사용자 연락처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부서선택 레이어 오픈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부서 선택 시 좌측 항목에 자동 입력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변경내용 저장하지 않고 레이어 닫음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변경내용 저장 후 레이어 닫음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비밀번호 미 입력 시 비밀번호는 변경하지 않음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정보수정 전 비밀번호 확인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비밀번호가 맞으면 정보수정 레이어 오픈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비밀번호가 맞지 않으면 비밀번호가 일치하지 않는다는 메시지 출력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314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91545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56EF087-765D-4913-B521-D97D6D7D83C0}"/>
              </a:ext>
            </a:extLst>
          </p:cNvPr>
          <p:cNvGrpSpPr/>
          <p:nvPr/>
        </p:nvGrpSpPr>
        <p:grpSpPr>
          <a:xfrm>
            <a:off x="1836316" y="2387636"/>
            <a:ext cx="3312368" cy="2499168"/>
            <a:chOff x="1836316" y="2027485"/>
            <a:chExt cx="3312368" cy="249916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6718E14-B619-49FA-8681-E71ADABB5B4C}"/>
                </a:ext>
              </a:extLst>
            </p:cNvPr>
            <p:cNvGrpSpPr/>
            <p:nvPr/>
          </p:nvGrpSpPr>
          <p:grpSpPr>
            <a:xfrm>
              <a:off x="1836316" y="2027485"/>
              <a:ext cx="3312368" cy="2499168"/>
              <a:chOff x="1463040" y="1584961"/>
              <a:chExt cx="4117072" cy="3106314"/>
            </a:xfrm>
          </p:grpSpPr>
          <p:pic>
            <p:nvPicPr>
              <p:cNvPr id="23" name="그림 22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62177816-474A-47D9-A2F7-933919948C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20" t="16434" r="28962" b="45726"/>
              <a:stretch/>
            </p:blipFill>
            <p:spPr>
              <a:xfrm>
                <a:off x="1463040" y="1584961"/>
                <a:ext cx="4117072" cy="2636519"/>
              </a:xfrm>
              <a:prstGeom prst="rect">
                <a:avLst/>
              </a:prstGeom>
            </p:spPr>
          </p:pic>
          <p:pic>
            <p:nvPicPr>
              <p:cNvPr id="24" name="그림 23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8E7B28E7-26EF-4BB7-AA95-168E37CFC5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20" t="76730" r="28962" b="16417"/>
              <a:stretch/>
            </p:blipFill>
            <p:spPr>
              <a:xfrm>
                <a:off x="1463040" y="4213860"/>
                <a:ext cx="4117072" cy="477415"/>
              </a:xfrm>
              <a:prstGeom prst="rect">
                <a:avLst/>
              </a:prstGeom>
            </p:spPr>
          </p:pic>
          <p:sp>
            <p:nvSpPr>
              <p:cNvPr id="27" name="Button">
                <a:extLst>
                  <a:ext uri="{FF2B5EF4-FFF2-40B4-BE49-F238E27FC236}">
                    <a16:creationId xmlns:a16="http://schemas.microsoft.com/office/drawing/2014/main" id="{2A416D5D-998A-4627-97EE-95CA641002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7063" y="4372724"/>
                <a:ext cx="652512" cy="205514"/>
              </a:xfrm>
              <a:prstGeom prst="rect">
                <a:avLst/>
              </a:prstGeom>
              <a:solidFill>
                <a:srgbClr val="00479D"/>
              </a:solidFill>
              <a:ln w="0">
                <a:noFill/>
                <a:prstDash val="solid"/>
                <a:miter lim="800000"/>
                <a:headEnd/>
                <a:tailEnd/>
              </a:ln>
              <a:effectLst>
                <a:softEdge rad="0"/>
              </a:effectLst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700" dirty="0">
                    <a:solidFill>
                      <a:srgbClr val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anose="020B0502040204020203" pitchFamily="34" charset="0"/>
                  </a:rPr>
                  <a:t>수정</a:t>
                </a:r>
                <a:endParaRPr lang="en-US" sz="7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D78497A-71CD-4841-871F-CA81020FD455}"/>
                </a:ext>
              </a:extLst>
            </p:cNvPr>
            <p:cNvSpPr/>
            <p:nvPr/>
          </p:nvSpPr>
          <p:spPr bwMode="auto">
            <a:xfrm>
              <a:off x="3659886" y="2310510"/>
              <a:ext cx="479798" cy="20867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solidFill>
                  <a:srgbClr val="7D7D7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5243ED1-0E5C-4D56-BA2B-CB7113A66B2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19785" y="2327340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B354F31-86D6-4900-AF71-14F8B9560054}"/>
                </a:ext>
              </a:extLst>
            </p:cNvPr>
            <p:cNvSpPr/>
            <p:nvPr/>
          </p:nvSpPr>
          <p:spPr bwMode="auto">
            <a:xfrm>
              <a:off x="1907704" y="2091839"/>
              <a:ext cx="585590" cy="134818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700" b="1" dirty="0">
                  <a:solidFill>
                    <a:srgbClr val="3D3D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정보수정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565768C-3728-460A-9FF9-E14050E8525A}"/>
                </a:ext>
              </a:extLst>
            </p:cNvPr>
            <p:cNvSpPr/>
            <p:nvPr/>
          </p:nvSpPr>
          <p:spPr bwMode="auto">
            <a:xfrm>
              <a:off x="3675126" y="3954780"/>
              <a:ext cx="479798" cy="20192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solidFill>
                  <a:srgbClr val="7D7D7D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D833143-A509-4F73-99D5-7D0D033CF15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23144" y="2642842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B83CE90-A542-4AB7-8DBF-AB2924E1E3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23144" y="2963044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B838481D-291B-4F50-9C48-8AAB9FFF589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23144" y="3277364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155E123-D01E-4293-9676-588A76C44B2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23144" y="3501008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D82BBEE-192B-4A44-9D31-4BE794463F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138029" y="3720274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196ADC53-353E-456A-96DA-EFC94B71D5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07412" y="4263330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34C7BB00-15ED-446B-98A8-AE327BCFF2F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18130" y="3948783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FC808C9-467E-427B-B967-0AAF2B23D9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095242" y="4248891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9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726B88-4BF4-4F1E-9EB2-4FEEEB010121}"/>
              </a:ext>
            </a:extLst>
          </p:cNvPr>
          <p:cNvSpPr/>
          <p:nvPr/>
        </p:nvSpPr>
        <p:spPr bwMode="auto">
          <a:xfrm>
            <a:off x="5455146" y="1046386"/>
            <a:ext cx="277315" cy="109583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500" dirty="0">
                <a:solidFill>
                  <a:srgbClr val="56565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맑은 고딕" panose="020B0503020000020004" pitchFamily="50" charset="-127"/>
                <a:cs typeface="Segoe UI" panose="020B0502040204020203" pitchFamily="34" charset="0"/>
              </a:rPr>
              <a:t>정보수정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829A14-0A76-430F-BE3D-0A72D4A3B302}"/>
              </a:ext>
            </a:extLst>
          </p:cNvPr>
          <p:cNvGrpSpPr/>
          <p:nvPr/>
        </p:nvGrpSpPr>
        <p:grpSpPr>
          <a:xfrm>
            <a:off x="1243747" y="1155969"/>
            <a:ext cx="2374111" cy="752558"/>
            <a:chOff x="-1187056" y="3592007"/>
            <a:chExt cx="2374111" cy="752558"/>
          </a:xfrm>
        </p:grpSpPr>
        <p:grpSp>
          <p:nvGrpSpPr>
            <p:cNvPr id="74" name="Window" descr="&lt;SmartSettings&gt;&lt;SmartResize enabled=&quot;True&quot; minWidth=&quot;60&quot; minHeight=&quot;30&quot; /&gt;&lt;/SmartSettings&gt;">
              <a:extLst>
                <a:ext uri="{FF2B5EF4-FFF2-40B4-BE49-F238E27FC236}">
                  <a16:creationId xmlns:a16="http://schemas.microsoft.com/office/drawing/2014/main" id="{29E30D8C-2C35-4589-8E29-EE21C10CAB69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1187056" y="3592007"/>
              <a:ext cx="2374111" cy="752558"/>
              <a:chOff x="595688" y="1261242"/>
              <a:chExt cx="6668461" cy="4352544"/>
            </a:xfrm>
          </p:grpSpPr>
          <p:sp>
            <p:nvSpPr>
              <p:cNvPr id="75" name="Window Body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4D766691-7AD1-4DE9-AC62-DACF986475F3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595688" y="2636274"/>
                <a:ext cx="6668461" cy="297751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Title Ba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E054F94-17F1-4B53-A51C-223FD39D8A30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95688" y="1261242"/>
                <a:ext cx="6668461" cy="137503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2286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비밀번호확인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7" name="Close Button" descr="&lt;SmartSettings&gt;&lt;SmartResize anchorLeft=&quot;Non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C271D79F-B562-4CFE-81A7-0074B405290F}"/>
                  </a:ext>
                </a:extLst>
              </p:cNvPr>
              <p:cNvSpPr>
                <a:spLocks noEditPoint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6671813" y="1673311"/>
                <a:ext cx="276459" cy="550894"/>
              </a:xfrm>
              <a:custGeom>
                <a:avLst/>
                <a:gdLst>
                  <a:gd name="T0" fmla="*/ 254 w 254"/>
                  <a:gd name="T1" fmla="*/ 0 h 254"/>
                  <a:gd name="T2" fmla="*/ 0 w 254"/>
                  <a:gd name="T3" fmla="*/ 254 h 254"/>
                  <a:gd name="T4" fmla="*/ 0 w 254"/>
                  <a:gd name="T5" fmla="*/ 0 h 254"/>
                  <a:gd name="T6" fmla="*/ 254 w 254"/>
                  <a:gd name="T7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4" h="254">
                    <a:moveTo>
                      <a:pt x="254" y="0"/>
                    </a:moveTo>
                    <a:lnTo>
                      <a:pt x="0" y="254"/>
                    </a:lnTo>
                    <a:moveTo>
                      <a:pt x="0" y="0"/>
                    </a:moveTo>
                    <a:lnTo>
                      <a:pt x="254" y="254"/>
                    </a:lnTo>
                  </a:path>
                </a:pathLst>
              </a:custGeom>
              <a:noFill/>
              <a:ln w="9525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0" name="Labeled Field">
              <a:extLst>
                <a:ext uri="{FF2B5EF4-FFF2-40B4-BE49-F238E27FC236}">
                  <a16:creationId xmlns:a16="http://schemas.microsoft.com/office/drawing/2014/main" id="{C70997E1-EA22-4AAF-9FBD-4462B0777402}"/>
                </a:ext>
              </a:extLst>
            </p:cNvPr>
            <p:cNvGrpSpPr/>
            <p:nvPr/>
          </p:nvGrpSpPr>
          <p:grpSpPr>
            <a:xfrm>
              <a:off x="-1187056" y="3975144"/>
              <a:ext cx="1870624" cy="241121"/>
              <a:chOff x="716602" y="2039771"/>
              <a:chExt cx="1870624" cy="241121"/>
            </a:xfrm>
          </p:grpSpPr>
          <p:sp>
            <p:nvSpPr>
              <p:cNvPr id="101" name="Text Box">
                <a:extLst>
                  <a:ext uri="{FF2B5EF4-FFF2-40B4-BE49-F238E27FC236}">
                    <a16:creationId xmlns:a16="http://schemas.microsoft.com/office/drawing/2014/main" id="{8DF0B21D-796C-447D-9954-CC27943F9C41}"/>
                  </a:ext>
                </a:extLst>
              </p:cNvPr>
              <p:cNvSpPr/>
              <p:nvPr/>
            </p:nvSpPr>
            <p:spPr>
              <a:xfrm>
                <a:off x="1293161" y="2039771"/>
                <a:ext cx="1294065" cy="24109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91440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Label">
                <a:extLst>
                  <a:ext uri="{FF2B5EF4-FFF2-40B4-BE49-F238E27FC236}">
                    <a16:creationId xmlns:a16="http://schemas.microsoft.com/office/drawing/2014/main" id="{C8A9593A-62F5-447D-8461-3FA8FC76B2BF}"/>
                  </a:ext>
                </a:extLst>
              </p:cNvPr>
              <p:cNvSpPr txBox="1"/>
              <p:nvPr/>
            </p:nvSpPr>
            <p:spPr>
              <a:xfrm>
                <a:off x="716602" y="2039800"/>
                <a:ext cx="1008112" cy="241092"/>
              </a:xfrm>
              <a:prstGeom prst="rect">
                <a:avLst/>
              </a:prstGeom>
              <a:noFill/>
            </p:spPr>
            <p:txBody>
              <a:bodyPr wrap="square" lIns="73152" tIns="50800" rIns="73152" bIns="50800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비밀번호</a:t>
                </a:r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</p:txBody>
          </p:sp>
        </p:grpSp>
        <p:sp>
          <p:nvSpPr>
            <p:cNvPr id="103" name="Button">
              <a:extLst>
                <a:ext uri="{FF2B5EF4-FFF2-40B4-BE49-F238E27FC236}">
                  <a16:creationId xmlns:a16="http://schemas.microsoft.com/office/drawing/2014/main" id="{74D5A0B0-2055-40AE-933E-2CB2D918D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11" y="3996248"/>
              <a:ext cx="365577" cy="200025"/>
            </a:xfrm>
            <a:prstGeom prst="rect">
              <a:avLst/>
            </a:prstGeom>
            <a:solidFill>
              <a:srgbClr val="00479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확인</a:t>
              </a:r>
              <a:endParaRPr 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A684B00C-E12B-4E0F-9D37-69C696676033}"/>
              </a:ext>
            </a:extLst>
          </p:cNvPr>
          <p:cNvCxnSpPr>
            <a:cxnSpLocks/>
            <a:stCxn id="105" idx="2"/>
            <a:endCxn id="23" idx="0"/>
          </p:cNvCxnSpPr>
          <p:nvPr/>
        </p:nvCxnSpPr>
        <p:spPr>
          <a:xfrm>
            <a:off x="2433089" y="1961292"/>
            <a:ext cx="1059411" cy="4263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8079AA2-609C-45E0-A276-729EC5FF6F4E}"/>
              </a:ext>
            </a:extLst>
          </p:cNvPr>
          <p:cNvSpPr/>
          <p:nvPr/>
        </p:nvSpPr>
        <p:spPr>
          <a:xfrm>
            <a:off x="1206291" y="1113727"/>
            <a:ext cx="2453595" cy="84756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40C0DB16-CD6B-4636-8DAC-59454150D10E}"/>
              </a:ext>
            </a:extLst>
          </p:cNvPr>
          <p:cNvSpPr>
            <a:spLocks noChangeAspect="1"/>
          </p:cNvSpPr>
          <p:nvPr/>
        </p:nvSpPr>
        <p:spPr bwMode="auto">
          <a:xfrm>
            <a:off x="1111719" y="102372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986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8BB9F06-13EC-4B30-8460-B39C33DDB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커뮤니케이션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D20D0-2CD5-4427-BB5A-8D88DCAD446A}"/>
              </a:ext>
            </a:extLst>
          </p:cNvPr>
          <p:cNvSpPr txBox="1"/>
          <p:nvPr/>
        </p:nvSpPr>
        <p:spPr>
          <a:xfrm>
            <a:off x="1656296" y="3167390"/>
            <a:ext cx="3672408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커뮤니케이션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473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8BB9F06-13EC-4B30-8460-B39C33DDB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커뮤니케이션 </a:t>
            </a:r>
            <a:r>
              <a:rPr lang="en-US" altLang="ko-KR" dirty="0"/>
              <a:t>&gt; </a:t>
            </a:r>
            <a:r>
              <a:rPr lang="ko-KR" altLang="en-US" dirty="0"/>
              <a:t>전체현황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FBF1D83-E3A4-4644-935D-B6708174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236965"/>
              </p:ext>
            </p:extLst>
          </p:nvPr>
        </p:nvGraphicFramePr>
        <p:xfrm>
          <a:off x="7038000" y="1220400"/>
          <a:ext cx="1976711" cy="382355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개인별 요청현황</a:t>
                      </a:r>
                      <a:r>
                        <a:rPr lang="en-US" altLang="ko-KR" sz="800" dirty="0"/>
                        <a:t>, Q&amp;A </a:t>
                      </a:r>
                      <a:r>
                        <a:rPr lang="ko-KR" altLang="en-US" sz="800" dirty="0"/>
                        <a:t>현황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전체 요청현황</a:t>
                      </a:r>
                      <a:r>
                        <a:rPr lang="en-US" altLang="ko-KR" sz="800" dirty="0"/>
                        <a:t>, Q&amp;A </a:t>
                      </a:r>
                      <a:r>
                        <a:rPr lang="ko-KR" altLang="en-US" sz="800" dirty="0"/>
                        <a:t>현황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가이드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공지 현황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게시물 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미진행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검토요청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진행중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검토중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승인중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처리완료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검토반려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승인완료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승인반려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커뮤니케이션 메뉴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메뉴 별 카테고리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정렬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기본 </a:t>
                      </a:r>
                      <a:r>
                        <a:rPr lang="ko-KR" altLang="en-US" sz="800" dirty="0" err="1"/>
                        <a:t>최신순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클릭 시 </a:t>
                      </a:r>
                      <a:r>
                        <a:rPr lang="ko-KR" altLang="en-US" sz="800" dirty="0" err="1"/>
                        <a:t>토글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검색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내용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등록자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메뉴별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카테고리별 목록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7FC34D0-E31C-4F19-BB62-DFA9C6E8E6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982800"/>
            <a:ext cx="6480000" cy="460800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BDDD85E-CC6F-4AE0-B25C-8B6460CE0F12}"/>
              </a:ext>
            </a:extLst>
          </p:cNvPr>
          <p:cNvSpPr/>
          <p:nvPr/>
        </p:nvSpPr>
        <p:spPr>
          <a:xfrm>
            <a:off x="323528" y="1628775"/>
            <a:ext cx="6408472" cy="55816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277F066-5F2E-47CC-9606-6DC0550FFEC7}"/>
              </a:ext>
            </a:extLst>
          </p:cNvPr>
          <p:cNvSpPr>
            <a:spLocks noChangeAspect="1"/>
          </p:cNvSpPr>
          <p:nvPr/>
        </p:nvSpPr>
        <p:spPr bwMode="auto">
          <a:xfrm>
            <a:off x="252000" y="1484784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1BFDD12-18C6-40D9-9DCF-8FC19DC6985B}"/>
              </a:ext>
            </a:extLst>
          </p:cNvPr>
          <p:cNvSpPr>
            <a:spLocks noChangeAspect="1"/>
          </p:cNvSpPr>
          <p:nvPr/>
        </p:nvSpPr>
        <p:spPr bwMode="auto">
          <a:xfrm>
            <a:off x="1475656" y="218694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BE58F65-9D3A-49A7-A78E-B9F735D53E10}"/>
              </a:ext>
            </a:extLst>
          </p:cNvPr>
          <p:cNvSpPr>
            <a:spLocks noChangeAspect="1"/>
          </p:cNvSpPr>
          <p:nvPr/>
        </p:nvSpPr>
        <p:spPr bwMode="auto">
          <a:xfrm>
            <a:off x="945368" y="241407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B0EC0C0-EFE0-4407-97A9-6C138525E492}"/>
              </a:ext>
            </a:extLst>
          </p:cNvPr>
          <p:cNvSpPr>
            <a:spLocks noChangeAspect="1"/>
          </p:cNvSpPr>
          <p:nvPr/>
        </p:nvSpPr>
        <p:spPr bwMode="auto">
          <a:xfrm>
            <a:off x="3942399" y="241407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ECA2CEC-7B5C-4D89-A416-8697A9DF7A68}"/>
              </a:ext>
            </a:extLst>
          </p:cNvPr>
          <p:cNvSpPr>
            <a:spLocks noChangeAspect="1"/>
          </p:cNvSpPr>
          <p:nvPr/>
        </p:nvSpPr>
        <p:spPr bwMode="auto">
          <a:xfrm>
            <a:off x="6658465" y="241407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A779AD9-4F8F-402F-8D7B-7853CA9100C4}"/>
              </a:ext>
            </a:extLst>
          </p:cNvPr>
          <p:cNvSpPr>
            <a:spLocks noChangeAspect="1"/>
          </p:cNvSpPr>
          <p:nvPr/>
        </p:nvSpPr>
        <p:spPr bwMode="auto">
          <a:xfrm>
            <a:off x="704408" y="262141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510F92-9FF9-4E8F-B030-BFCA8B3F3069}"/>
              </a:ext>
            </a:extLst>
          </p:cNvPr>
          <p:cNvSpPr/>
          <p:nvPr/>
        </p:nvSpPr>
        <p:spPr bwMode="auto">
          <a:xfrm>
            <a:off x="5906814" y="1782563"/>
            <a:ext cx="372542" cy="120055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400" b="1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가이드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F922DA-552F-4C14-B75F-51FAD68E9795}"/>
              </a:ext>
            </a:extLst>
          </p:cNvPr>
          <p:cNvSpPr/>
          <p:nvPr/>
        </p:nvSpPr>
        <p:spPr bwMode="auto">
          <a:xfrm>
            <a:off x="6295430" y="1784943"/>
            <a:ext cx="363035" cy="117675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400" b="1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A7BFE9-0BDD-4B53-B1C7-05FA80EB8C45}"/>
              </a:ext>
            </a:extLst>
          </p:cNvPr>
          <p:cNvSpPr/>
          <p:nvPr/>
        </p:nvSpPr>
        <p:spPr bwMode="auto">
          <a:xfrm>
            <a:off x="1753931" y="4497764"/>
            <a:ext cx="3476138" cy="1310271"/>
          </a:xfrm>
          <a:prstGeom prst="rect">
            <a:avLst/>
          </a:prstGeom>
          <a:solidFill>
            <a:srgbClr val="0099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검토자</a:t>
            </a:r>
            <a:r>
              <a:rPr lang="en-US" altLang="ko-KR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승인자</a:t>
            </a:r>
            <a:endParaRPr lang="en-US" altLang="ko-KR" sz="2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ko-KR" altLang="en-US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영역 추가 필요</a:t>
            </a:r>
          </a:p>
        </p:txBody>
      </p:sp>
    </p:spTree>
    <p:extLst>
      <p:ext uri="{BB962C8B-B14F-4D97-AF65-F5344CB8AC3E}">
        <p14:creationId xmlns:p14="http://schemas.microsoft.com/office/powerpoint/2010/main" val="1247059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8BB9F06-13EC-4B30-8460-B39C33DDB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커뮤니케이션 </a:t>
            </a:r>
            <a:r>
              <a:rPr lang="en-US" altLang="ko-KR" dirty="0"/>
              <a:t>&gt; </a:t>
            </a:r>
            <a:r>
              <a:rPr lang="ko-KR" altLang="en-US" dirty="0"/>
              <a:t>전체현황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FBF1D83-E3A4-4644-935D-B6708174C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046498"/>
              </p:ext>
            </p:extLst>
          </p:nvPr>
        </p:nvGraphicFramePr>
        <p:xfrm>
          <a:off x="7038000" y="1220400"/>
          <a:ext cx="1976711" cy="39014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dirty="0"/>
                        <a:t>요청 상태 알림</a:t>
                      </a:r>
                      <a:endParaRPr lang="en-US" altLang="ko-KR" sz="8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요청</a:t>
                      </a:r>
                      <a:endParaRPr lang="en-US" altLang="ko-KR" sz="8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검토</a:t>
                      </a:r>
                      <a:endParaRPr lang="en-US" altLang="ko-KR" sz="8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승인</a:t>
                      </a:r>
                      <a:endParaRPr lang="en-US" altLang="ko-KR" sz="800" dirty="0"/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dirty="0"/>
                        <a:t>공지</a:t>
                      </a:r>
                      <a:endParaRPr lang="en-US" altLang="ko-KR" sz="8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dirty="0"/>
                        <a:t>신규 글이 있을 경우 반전 이미지로 변경</a:t>
                      </a:r>
                      <a:endParaRPr lang="en-US" altLang="ko-KR" sz="8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dirty="0"/>
                        <a:t>클릭 시 항목별 목록 페이지로 이동</a:t>
                      </a:r>
                      <a:endParaRPr lang="en-US" altLang="ko-KR" sz="80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카운트 삭제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우측 마이 페이지 오픈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우측에서 슬라이딩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로그아웃</a:t>
                      </a:r>
                      <a:endParaRPr lang="en-US" altLang="ko-KR" sz="800" dirty="0"/>
                    </a:p>
                    <a:p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삭제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-&gt;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마이페이지로 이동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7FC34D0-E31C-4F19-BB62-DFA9C6E8E6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982800"/>
            <a:ext cx="6480000" cy="460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A6EAEFC4-C355-4B0F-A7A9-F68820C8D0EC}"/>
              </a:ext>
            </a:extLst>
          </p:cNvPr>
          <p:cNvSpPr>
            <a:spLocks noChangeAspect="1"/>
          </p:cNvSpPr>
          <p:nvPr/>
        </p:nvSpPr>
        <p:spPr bwMode="auto">
          <a:xfrm>
            <a:off x="6142406" y="1198504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833B878-4C40-417C-BF44-417A56DC0397}"/>
              </a:ext>
            </a:extLst>
          </p:cNvPr>
          <p:cNvSpPr>
            <a:spLocks noChangeAspect="1"/>
          </p:cNvSpPr>
          <p:nvPr/>
        </p:nvSpPr>
        <p:spPr bwMode="auto">
          <a:xfrm>
            <a:off x="6499280" y="120062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510F92-9FF9-4E8F-B030-BFCA8B3F3069}"/>
              </a:ext>
            </a:extLst>
          </p:cNvPr>
          <p:cNvSpPr/>
          <p:nvPr/>
        </p:nvSpPr>
        <p:spPr bwMode="auto">
          <a:xfrm>
            <a:off x="5906814" y="1782563"/>
            <a:ext cx="372542" cy="120055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400" b="1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가이드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5F922DA-552F-4C14-B75F-51FAD68E9795}"/>
              </a:ext>
            </a:extLst>
          </p:cNvPr>
          <p:cNvSpPr/>
          <p:nvPr/>
        </p:nvSpPr>
        <p:spPr bwMode="auto">
          <a:xfrm>
            <a:off x="6295430" y="1784943"/>
            <a:ext cx="363035" cy="117675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400" b="1" dirty="0">
                <a:solidFill>
                  <a:srgbClr val="3D3D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공지사항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A1C2620-6E58-4E40-9823-D30BD8271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579" y="1006919"/>
            <a:ext cx="837827" cy="283708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560F4E2F-CA56-4C36-A2CF-2F49324CA1DC}"/>
              </a:ext>
            </a:extLst>
          </p:cNvPr>
          <p:cNvSpPr/>
          <p:nvPr/>
        </p:nvSpPr>
        <p:spPr>
          <a:xfrm>
            <a:off x="5227693" y="1026206"/>
            <a:ext cx="837827" cy="248198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5CFF9BF-E151-411B-8CA5-001162B0226D}"/>
              </a:ext>
            </a:extLst>
          </p:cNvPr>
          <p:cNvSpPr>
            <a:spLocks noChangeAspect="1"/>
          </p:cNvSpPr>
          <p:nvPr/>
        </p:nvSpPr>
        <p:spPr bwMode="auto">
          <a:xfrm>
            <a:off x="5005802" y="105583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050F54-0102-4224-B077-541C0DF760B1}"/>
              </a:ext>
            </a:extLst>
          </p:cNvPr>
          <p:cNvSpPr/>
          <p:nvPr/>
        </p:nvSpPr>
        <p:spPr>
          <a:xfrm>
            <a:off x="6401525" y="1026206"/>
            <a:ext cx="331064" cy="248198"/>
          </a:xfrm>
          <a:prstGeom prst="rect">
            <a:avLst/>
          </a:prstGeom>
          <a:solidFill>
            <a:schemeClr val="bg2">
              <a:alpha val="50000"/>
            </a:schemeClr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0570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7BE02E-74A6-45F3-8FB9-42D8B6A34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커뮤니케이션 </a:t>
            </a:r>
            <a:r>
              <a:rPr lang="en-US" altLang="ko-KR" dirty="0"/>
              <a:t>&gt; </a:t>
            </a:r>
            <a:r>
              <a:rPr lang="ko-KR" altLang="en-US" dirty="0"/>
              <a:t>게시판 </a:t>
            </a:r>
            <a:r>
              <a:rPr lang="en-US" altLang="ko-KR" dirty="0"/>
              <a:t>&gt; </a:t>
            </a:r>
            <a:r>
              <a:rPr lang="ko-KR" altLang="en-US" dirty="0"/>
              <a:t>일반유형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6687FA-AA90-488A-B659-6C90842E7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553"/>
          <a:stretch/>
        </p:blipFill>
        <p:spPr>
          <a:xfrm>
            <a:off x="252000" y="982800"/>
            <a:ext cx="6480000" cy="2014152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21A8D10-1FA9-412A-BC0C-EFEAFB4E5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16612"/>
              </p:ext>
            </p:extLst>
          </p:nvPr>
        </p:nvGraphicFramePr>
        <p:xfrm>
          <a:off x="7038000" y="1220400"/>
          <a:ext cx="1976711" cy="291509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정렬기준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검색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</a:t>
                      </a:r>
                      <a:r>
                        <a:rPr lang="en-US" altLang="ko-KR" sz="800" dirty="0"/>
                        <a:t>ROW </a:t>
                      </a:r>
                      <a:r>
                        <a:rPr lang="ko-KR" altLang="en-US" sz="800" dirty="0"/>
                        <a:t>수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목록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 클릭 시 상세 화면으로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grpSp>
        <p:nvGrpSpPr>
          <p:cNvPr id="43" name="그룹 42">
            <a:extLst>
              <a:ext uri="{FF2B5EF4-FFF2-40B4-BE49-F238E27FC236}">
                <a16:creationId xmlns:a16="http://schemas.microsoft.com/office/drawing/2014/main" id="{8C0C9EBF-853C-4E5E-AE8C-460E618ADBC3}"/>
              </a:ext>
            </a:extLst>
          </p:cNvPr>
          <p:cNvGrpSpPr/>
          <p:nvPr/>
        </p:nvGrpSpPr>
        <p:grpSpPr>
          <a:xfrm>
            <a:off x="3528096" y="1137214"/>
            <a:ext cx="3158895" cy="198121"/>
            <a:chOff x="3528096" y="4343399"/>
            <a:chExt cx="3158895" cy="198121"/>
          </a:xfrm>
        </p:grpSpPr>
        <p:pic>
          <p:nvPicPr>
            <p:cNvPr id="39" name="그림 38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9ECD7C8-4F4E-4E15-95C8-15AAC2674B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2" t="30777" b="64924"/>
            <a:stretch/>
          </p:blipFill>
          <p:spPr>
            <a:xfrm>
              <a:off x="3528096" y="4343399"/>
              <a:ext cx="2700088" cy="198121"/>
            </a:xfrm>
            <a:prstGeom prst="rect">
              <a:avLst/>
            </a:prstGeom>
          </p:spPr>
        </p:pic>
        <p:grpSp>
          <p:nvGrpSpPr>
            <p:cNvPr id="40" name="Drop-Down Box" descr="&lt;SmartSettings&gt;&lt;SmartResize enabled=&quot;True&quot; minWidth=&quot;18&quot; minHeight=&quot;7&quot; /&gt;&lt;/SmartSettings&gt;">
              <a:extLst>
                <a:ext uri="{FF2B5EF4-FFF2-40B4-BE49-F238E27FC236}">
                  <a16:creationId xmlns:a16="http://schemas.microsoft.com/office/drawing/2014/main" id="{23835C3F-2E8F-4AD4-A2BF-D15028F581A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6208284" y="4369594"/>
              <a:ext cx="478707" cy="150019"/>
              <a:chOff x="1485128" y="1093750"/>
              <a:chExt cx="478707" cy="576077"/>
            </a:xfrm>
            <a:solidFill>
              <a:srgbClr val="FFFFFF"/>
            </a:solidFill>
          </p:grpSpPr>
          <p:sp>
            <p:nvSpPr>
              <p:cNvPr id="41" name="Text Box">
                <a:extLst>
                  <a:ext uri="{FF2B5EF4-FFF2-40B4-BE49-F238E27FC236}">
                    <a16:creationId xmlns:a16="http://schemas.microsoft.com/office/drawing/2014/main" id="{3E237CF8-5906-42BF-8AD5-3C16D86FE20E}"/>
                  </a:ext>
                </a:extLst>
              </p:cNvPr>
              <p:cNvSpPr/>
              <p:nvPr/>
            </p:nvSpPr>
            <p:spPr>
              <a:xfrm>
                <a:off x="1485128" y="1093750"/>
                <a:ext cx="478707" cy="576077"/>
              </a:xfrm>
              <a:prstGeom prst="rect">
                <a:avLst/>
              </a:prstGeom>
              <a:grpFill/>
              <a:ln w="5080">
                <a:solidFill>
                  <a:srgbClr val="E2E2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600" dirty="0">
                    <a:solidFill>
                      <a:srgbClr val="97979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  <a:endParaRPr lang="en-US" sz="700" dirty="0">
                  <a:solidFill>
                    <a:srgbClr val="979797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" name="Arrow Down" descr="&lt;SmartSettings&gt;&lt;SmartResize anchorLeft=&quot;None&quot; anchorTop=&quot;Non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E19A5758-D8B2-4962-8C4B-8F138AF81F4E}"/>
                  </a:ext>
                </a:extLst>
              </p:cNvPr>
              <p:cNvSpPr>
                <a:spLocks noChangeAspect="1"/>
              </p:cNvSpPr>
              <p:nvPr>
                <p:custDataLst>
                  <p:tags r:id="rId2"/>
                </p:custDataLst>
              </p:nvPr>
            </p:nvSpPr>
            <p:spPr bwMode="auto">
              <a:xfrm flipH="1">
                <a:off x="1848835" y="1333072"/>
                <a:ext cx="64008" cy="9743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5080" cap="sq">
                <a:solidFill>
                  <a:srgbClr val="E2E2E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53EF7031-9731-4444-9214-AF34EF628474}"/>
              </a:ext>
            </a:extLst>
          </p:cNvPr>
          <p:cNvSpPr>
            <a:spLocks noChangeAspect="1"/>
          </p:cNvSpPr>
          <p:nvPr/>
        </p:nvSpPr>
        <p:spPr bwMode="auto">
          <a:xfrm>
            <a:off x="3446117" y="1137134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2E1740B-683E-4D66-A262-335F0DF203E1}"/>
              </a:ext>
            </a:extLst>
          </p:cNvPr>
          <p:cNvSpPr>
            <a:spLocks noChangeAspect="1"/>
          </p:cNvSpPr>
          <p:nvPr/>
        </p:nvSpPr>
        <p:spPr bwMode="auto">
          <a:xfrm>
            <a:off x="4834319" y="944421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B2FD047-D8DF-4D06-B63F-730AE6C919CC}"/>
              </a:ext>
            </a:extLst>
          </p:cNvPr>
          <p:cNvSpPr>
            <a:spLocks noChangeAspect="1"/>
          </p:cNvSpPr>
          <p:nvPr/>
        </p:nvSpPr>
        <p:spPr bwMode="auto">
          <a:xfrm>
            <a:off x="6208284" y="957214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220581F-1C1D-45B5-8DE9-E66AB61D5688}"/>
              </a:ext>
            </a:extLst>
          </p:cNvPr>
          <p:cNvSpPr>
            <a:spLocks noChangeAspect="1"/>
          </p:cNvSpPr>
          <p:nvPr/>
        </p:nvSpPr>
        <p:spPr bwMode="auto">
          <a:xfrm>
            <a:off x="231178" y="131409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83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767D1-DA48-42BA-A592-858D549AB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커뮤니케이션 </a:t>
            </a:r>
            <a:r>
              <a:rPr lang="en-US" altLang="ko-KR" dirty="0"/>
              <a:t>&gt; </a:t>
            </a:r>
            <a:r>
              <a:rPr lang="ko-KR" altLang="en-US" dirty="0"/>
              <a:t>게시판 </a:t>
            </a:r>
            <a:r>
              <a:rPr lang="en-US" altLang="ko-KR" dirty="0"/>
              <a:t>&gt; </a:t>
            </a:r>
            <a:r>
              <a:rPr lang="ko-KR" altLang="en-US" dirty="0"/>
              <a:t>일반유형</a:t>
            </a:r>
            <a:r>
              <a:rPr lang="en-US" altLang="ko-KR" dirty="0"/>
              <a:t>(</a:t>
            </a:r>
            <a:r>
              <a:rPr lang="ko-KR" altLang="en-US" dirty="0"/>
              <a:t>카테고리 포함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6AC4D3-64F1-45A4-BF52-2695F4E59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38788"/>
              </p:ext>
            </p:extLst>
          </p:nvPr>
        </p:nvGraphicFramePr>
        <p:xfrm>
          <a:off x="7038000" y="1220400"/>
          <a:ext cx="1976711" cy="2671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카테고리 선택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선택된 카테고리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6F46019-5D30-4F02-A5B0-7588BC28A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" y="982800"/>
            <a:ext cx="6480000" cy="215671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4B977E1D-F0BD-4BE2-A1AC-4A8393638EC1}"/>
              </a:ext>
            </a:extLst>
          </p:cNvPr>
          <p:cNvSpPr>
            <a:spLocks noChangeAspect="1"/>
          </p:cNvSpPr>
          <p:nvPr/>
        </p:nvSpPr>
        <p:spPr bwMode="auto">
          <a:xfrm>
            <a:off x="1115616" y="1022992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D34534-A320-430F-9293-CCDE3307134A}"/>
              </a:ext>
            </a:extLst>
          </p:cNvPr>
          <p:cNvSpPr>
            <a:spLocks noChangeAspect="1"/>
          </p:cNvSpPr>
          <p:nvPr/>
        </p:nvSpPr>
        <p:spPr bwMode="auto">
          <a:xfrm>
            <a:off x="264160" y="122040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1C92E9F-5242-4A13-87B8-8A1C469E6D0C}"/>
              </a:ext>
            </a:extLst>
          </p:cNvPr>
          <p:cNvGrpSpPr/>
          <p:nvPr/>
        </p:nvGrpSpPr>
        <p:grpSpPr>
          <a:xfrm>
            <a:off x="3467497" y="987078"/>
            <a:ext cx="3158895" cy="198121"/>
            <a:chOff x="3528096" y="4343399"/>
            <a:chExt cx="3158895" cy="198121"/>
          </a:xfrm>
        </p:grpSpPr>
        <p:pic>
          <p:nvPicPr>
            <p:cNvPr id="41" name="그림 4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B6BA524-0810-470C-B8CD-0937B6394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2" t="30777" b="64924"/>
            <a:stretch/>
          </p:blipFill>
          <p:spPr>
            <a:xfrm>
              <a:off x="3528096" y="4343399"/>
              <a:ext cx="2700088" cy="198121"/>
            </a:xfrm>
            <a:prstGeom prst="rect">
              <a:avLst/>
            </a:prstGeom>
          </p:spPr>
        </p:pic>
        <p:grpSp>
          <p:nvGrpSpPr>
            <p:cNvPr id="42" name="Drop-Down Box" descr="&lt;SmartSettings&gt;&lt;SmartResize enabled=&quot;True&quot; minWidth=&quot;18&quot; minHeight=&quot;7&quot; /&gt;&lt;/SmartSettings&gt;">
              <a:extLst>
                <a:ext uri="{FF2B5EF4-FFF2-40B4-BE49-F238E27FC236}">
                  <a16:creationId xmlns:a16="http://schemas.microsoft.com/office/drawing/2014/main" id="{E95E6FBF-072D-43E9-8263-382323E815DD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6208284" y="4369594"/>
              <a:ext cx="478707" cy="150019"/>
              <a:chOff x="1485128" y="1093750"/>
              <a:chExt cx="478707" cy="576077"/>
            </a:xfrm>
            <a:solidFill>
              <a:srgbClr val="FFFFFF"/>
            </a:solidFill>
          </p:grpSpPr>
          <p:sp>
            <p:nvSpPr>
              <p:cNvPr id="43" name="Text Box">
                <a:extLst>
                  <a:ext uri="{FF2B5EF4-FFF2-40B4-BE49-F238E27FC236}">
                    <a16:creationId xmlns:a16="http://schemas.microsoft.com/office/drawing/2014/main" id="{895C38FA-01E6-4DC7-AB3A-3D6D469D912D}"/>
                  </a:ext>
                </a:extLst>
              </p:cNvPr>
              <p:cNvSpPr/>
              <p:nvPr/>
            </p:nvSpPr>
            <p:spPr>
              <a:xfrm>
                <a:off x="1485128" y="1093750"/>
                <a:ext cx="478707" cy="576077"/>
              </a:xfrm>
              <a:prstGeom prst="rect">
                <a:avLst/>
              </a:prstGeom>
              <a:grpFill/>
              <a:ln w="5080">
                <a:solidFill>
                  <a:srgbClr val="E2E2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50800" rIns="256032" bIns="508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600" dirty="0">
                    <a:solidFill>
                      <a:srgbClr val="97979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20</a:t>
                </a:r>
                <a:endParaRPr lang="en-US" sz="700" dirty="0">
                  <a:solidFill>
                    <a:srgbClr val="979797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Arrow Down" descr="&lt;SmartSettings&gt;&lt;SmartResize anchorLeft=&quot;None&quot; anchorTop=&quot;Non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BC625590-516C-431A-B13C-28E703EFB869}"/>
                  </a:ext>
                </a:extLst>
              </p:cNvPr>
              <p:cNvSpPr>
                <a:spLocks noChangeAspect="1"/>
              </p:cNvSpPr>
              <p:nvPr>
                <p:custDataLst>
                  <p:tags r:id="rId2"/>
                </p:custDataLst>
              </p:nvPr>
            </p:nvSpPr>
            <p:spPr bwMode="auto">
              <a:xfrm flipH="1">
                <a:off x="1848835" y="1333072"/>
                <a:ext cx="64008" cy="97433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5080" cap="sq">
                <a:solidFill>
                  <a:srgbClr val="E2E2E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6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10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74E0C-D506-4782-91A1-9358BE10B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커뮤니케이션 </a:t>
            </a:r>
            <a:r>
              <a:rPr lang="en-US" altLang="ko-KR" dirty="0"/>
              <a:t>&gt; </a:t>
            </a:r>
            <a:r>
              <a:rPr lang="ko-KR" altLang="en-US" dirty="0"/>
              <a:t>게시판 </a:t>
            </a:r>
            <a:r>
              <a:rPr lang="en-US" altLang="ko-KR" dirty="0"/>
              <a:t>&gt; </a:t>
            </a:r>
            <a:r>
              <a:rPr lang="ko-KR" altLang="en-US" dirty="0"/>
              <a:t>카드형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9D242C-B848-4F86-9524-015249ED8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982800"/>
            <a:ext cx="6480000" cy="34142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90BF01-292B-435E-A2DC-D3AF44BFA4EA}"/>
              </a:ext>
            </a:extLst>
          </p:cNvPr>
          <p:cNvSpPr/>
          <p:nvPr/>
        </p:nvSpPr>
        <p:spPr bwMode="auto">
          <a:xfrm>
            <a:off x="1173337" y="2276872"/>
            <a:ext cx="81581" cy="159147"/>
          </a:xfrm>
          <a:prstGeom prst="rect">
            <a:avLst/>
          </a:prstGeom>
          <a:solidFill>
            <a:srgbClr val="FEFEFD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B0D276F-A5C9-4A9F-B315-D2A96AD87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982808"/>
              </p:ext>
            </p:extLst>
          </p:nvPr>
        </p:nvGraphicFramePr>
        <p:xfrm>
          <a:off x="7038000" y="1220400"/>
          <a:ext cx="1976711" cy="31148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 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항목 클릭 시 상세 화면으로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더보기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trike="sngStrike" baseline="0" dirty="0"/>
                        <a:t>다음 목록 </a:t>
                      </a:r>
                      <a:r>
                        <a:rPr lang="en-US" altLang="ko-KR" sz="800" strike="sngStrike" baseline="0" dirty="0"/>
                        <a:t>12</a:t>
                      </a:r>
                      <a:r>
                        <a:rPr lang="ko-KR" altLang="en-US" sz="800" strike="sngStrike" baseline="0" dirty="0"/>
                        <a:t>개 호출</a:t>
                      </a:r>
                      <a:endParaRPr lang="en-US" altLang="ko-KR" sz="800" strike="sngStrike" baseline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스크롤 하단으로 이동 시 자동 조회 기능으로 변경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D9A50A78-C04D-470A-91C6-0B49657BA641}"/>
              </a:ext>
            </a:extLst>
          </p:cNvPr>
          <p:cNvSpPr>
            <a:spLocks noChangeAspect="1"/>
          </p:cNvSpPr>
          <p:nvPr/>
        </p:nvSpPr>
        <p:spPr bwMode="auto">
          <a:xfrm>
            <a:off x="850483" y="118695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1" name="그림 40" descr="스크린샷이(가) 표시된 사진&#10;&#10;자동 생성된 설명">
            <a:extLst>
              <a:ext uri="{FF2B5EF4-FFF2-40B4-BE49-F238E27FC236}">
                <a16:creationId xmlns:a16="http://schemas.microsoft.com/office/drawing/2014/main" id="{6D299157-1C96-4283-9625-20A31B40D3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2" t="30777" b="64924"/>
          <a:stretch/>
        </p:blipFill>
        <p:spPr>
          <a:xfrm>
            <a:off x="4032152" y="1156936"/>
            <a:ext cx="2700088" cy="19812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D469A2F-4A0D-4460-9ADD-2A7DBE096467}"/>
              </a:ext>
            </a:extLst>
          </p:cNvPr>
          <p:cNvSpPr>
            <a:spLocks noChangeAspect="1"/>
          </p:cNvSpPr>
          <p:nvPr/>
        </p:nvSpPr>
        <p:spPr bwMode="auto">
          <a:xfrm>
            <a:off x="323528" y="144687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8DA05FB-85AF-4372-8FAC-85665DB02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8" t="17193" r="10787" b="22774"/>
          <a:stretch/>
        </p:blipFill>
        <p:spPr>
          <a:xfrm>
            <a:off x="3312459" y="3140968"/>
            <a:ext cx="720081" cy="936104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7EDD6AD-2A46-44E7-B915-199A5F06E211}"/>
              </a:ext>
            </a:extLst>
          </p:cNvPr>
          <p:cNvSpPr>
            <a:spLocks noChangeAspect="1"/>
          </p:cNvSpPr>
          <p:nvPr/>
        </p:nvSpPr>
        <p:spPr bwMode="auto">
          <a:xfrm>
            <a:off x="3337050" y="333900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17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42033"/>
              </p:ext>
            </p:extLst>
          </p:nvPr>
        </p:nvGraphicFramePr>
        <p:xfrm>
          <a:off x="813262" y="1072643"/>
          <a:ext cx="7451533" cy="394820"/>
        </p:xfrm>
        <a:graphic>
          <a:graphicData uri="http://schemas.openxmlformats.org/drawingml/2006/table">
            <a:tbl>
              <a:tblPr/>
              <a:tblGrid>
                <a:gridCol w="7451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4820">
                <a:tc>
                  <a:txBody>
                    <a:bodyPr/>
                    <a:lstStyle/>
                    <a:p>
                      <a:pPr marL="127000" marR="127000" algn="ctr">
                        <a:lnSpc>
                          <a:spcPct val="12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2000" b="1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제</a:t>
                      </a:r>
                      <a:r>
                        <a:rPr lang="en-US" altLang="ko-KR" sz="2000" b="1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·</a:t>
                      </a:r>
                      <a:r>
                        <a:rPr lang="ko-KR" altLang="en-US" sz="2000" b="1" dirty="0">
                          <a:solidFill>
                            <a:srgbClr val="000000"/>
                          </a:solidFill>
                          <a:latin typeface="HY헤드라인M" pitchFamily="18" charset="-127"/>
                          <a:ea typeface="HY헤드라인M" pitchFamily="18" charset="-127"/>
                        </a:rPr>
                        <a:t>개정 이력</a:t>
                      </a:r>
                    </a:p>
                  </a:txBody>
                  <a:tcPr marL="11717" marR="11717" marT="11717" marB="1171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20440"/>
              </p:ext>
            </p:extLst>
          </p:nvPr>
        </p:nvGraphicFramePr>
        <p:xfrm>
          <a:off x="813263" y="1815646"/>
          <a:ext cx="7451533" cy="4097863"/>
        </p:xfrm>
        <a:graphic>
          <a:graphicData uri="http://schemas.openxmlformats.org/drawingml/2006/table">
            <a:tbl>
              <a:tblPr/>
              <a:tblGrid>
                <a:gridCol w="77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3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24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21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</a:rPr>
                        <a:t>버전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</a:rPr>
                        <a:t>변경범위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</a:rPr>
                        <a:t>변경내용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latin typeface="+mj-lt"/>
                        </a:rPr>
                        <a:t>작성자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+mj-lt"/>
                        </a:rPr>
                        <a:t>변경일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j-lt"/>
                          <a:ea typeface="굴림체"/>
                        </a:rPr>
                        <a:t>0.7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전체</a:t>
                      </a: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  <a:ea typeface="굴림체"/>
                        </a:rPr>
                        <a:t>최초작성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+mj-lt"/>
                        </a:rPr>
                        <a:t>박종주</a:t>
                      </a: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+mj-lt"/>
                          <a:ea typeface="굴림체"/>
                        </a:rPr>
                        <a:t>2020.06.03</a:t>
                      </a:r>
                      <a:endParaRPr 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+mj-lt"/>
                        </a:rPr>
                        <a:t>0.8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게시판 추가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indent="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j-lt"/>
                          <a:ea typeface="굴림체"/>
                          <a:cs typeface="+mn-cs"/>
                        </a:rPr>
                        <a:t>통합게시판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+mj-lt"/>
                          <a:ea typeface="굴림체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j-lt"/>
                          <a:ea typeface="굴림체"/>
                          <a:cs typeface="+mn-cs"/>
                        </a:rPr>
                        <a:t>관리자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+mj-lt"/>
                          <a:ea typeface="굴림체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j-lt"/>
                          <a:ea typeface="굴림체"/>
                          <a:cs typeface="+mn-cs"/>
                        </a:rPr>
                        <a:t>사용자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+mj-lt"/>
                          <a:ea typeface="굴림체"/>
                          <a:cs typeface="+mn-cs"/>
                        </a:rPr>
                        <a:t>)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+mj-lt"/>
                          <a:ea typeface="굴림체"/>
                          <a:cs typeface="+mn-cs"/>
                        </a:rPr>
                        <a:t>추가</a:t>
                      </a:r>
                      <a:endParaRPr lang="en-US" altLang="ko-KR" sz="1000" kern="1200" dirty="0">
                        <a:solidFill>
                          <a:srgbClr val="000000"/>
                        </a:solidFill>
                        <a:latin typeface="+mj-lt"/>
                        <a:ea typeface="굴림체"/>
                        <a:cs typeface="+mn-cs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latin typeface="+mj-lt"/>
                        </a:rPr>
                        <a:t>엄재덕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lvl="0" indent="0" algn="ctr" defTabSz="914395" rtl="0" eaLnBrk="1" fontAlgn="auto" latinLnBrk="1" hangingPunct="1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+mn-lt"/>
                          <a:ea typeface="굴림체"/>
                          <a:cs typeface="+mn-cs"/>
                        </a:rPr>
                        <a:t>2020.06.19</a:t>
                      </a:r>
                      <a:endParaRPr lang="en-US" altLang="ko-KR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lvl="0" indent="0" algn="ctr" defTabSz="914395" rtl="0" eaLnBrk="1" fontAlgn="auto" latinLnBrk="1" hangingPunct="1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7650" marR="76200" indent="-17145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  <a:buFontTx/>
                        <a:buChar char="-"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+mn-lt"/>
                        <a:ea typeface="굴림체"/>
                        <a:cs typeface="+mn-cs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646071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463729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8681487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265684"/>
                  </a:ext>
                </a:extLst>
              </a:tr>
              <a:tr h="272003"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just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marR="76200" algn="ctr">
                        <a:lnSpc>
                          <a:spcPct val="130000"/>
                        </a:lnSpc>
                        <a:spcBef>
                          <a:spcPts val="280"/>
                        </a:spcBef>
                        <a:spcAft>
                          <a:spcPts val="280"/>
                        </a:spcAft>
                      </a:pPr>
                      <a:endParaRPr lang="ko-KR" altLang="en-US" sz="10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11658" marR="11658" marT="11658" marB="116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1066182"/>
                  </a:ext>
                </a:extLst>
              </a:tr>
            </a:tbl>
          </a:graphicData>
        </a:graphic>
      </p:graphicFrame>
      <p:sp>
        <p:nvSpPr>
          <p:cNvPr id="7169" name="Rectangle 1"/>
          <p:cNvSpPr>
            <a:spLocks noChangeArrowheads="1"/>
          </p:cNvSpPr>
          <p:nvPr/>
        </p:nvSpPr>
        <p:spPr bwMode="auto">
          <a:xfrm>
            <a:off x="351693" y="361157"/>
            <a:ext cx="170525" cy="227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ko-KR" sz="923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9275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2FA15-130E-4C65-A36A-E2CB8BCC0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커뮤니케이션 </a:t>
            </a:r>
            <a:r>
              <a:rPr lang="en-US" altLang="ko-KR" dirty="0"/>
              <a:t>&gt; </a:t>
            </a:r>
            <a:r>
              <a:rPr lang="ko-KR" altLang="en-US" dirty="0"/>
              <a:t>게시판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AE3113-2B35-4238-8D35-43C05779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0" y="982800"/>
            <a:ext cx="6480000" cy="3359379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746709-3881-4ED6-932E-3F6BC6C94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90157"/>
              </p:ext>
            </p:extLst>
          </p:nvPr>
        </p:nvGraphicFramePr>
        <p:xfrm>
          <a:off x="7038000" y="1220400"/>
          <a:ext cx="1976711" cy="343577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대표 이미지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대표 이미지가 있을 경우만 출력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등록자 정보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사진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이름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 err="1"/>
                        <a:t>팀명</a:t>
                      </a:r>
                      <a:r>
                        <a:rPr lang="en-US" altLang="ko-KR" sz="800" dirty="0"/>
                        <a:t>), </a:t>
                      </a:r>
                      <a:r>
                        <a:rPr lang="ko-KR" altLang="en-US" sz="800" dirty="0"/>
                        <a:t>등록일시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수정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삭제버튼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등록자에게만 노출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수정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수정 페이지로 이동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삭제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게시물 삭제 후 목록으로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조회수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상세 내용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첨부파일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댓글 카운트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로그인 사용자 사진</a:t>
                      </a:r>
                      <a:endParaRPr lang="en-US" altLang="ko-KR" sz="800" dirty="0"/>
                    </a:p>
                    <a:p>
                      <a:r>
                        <a:rPr lang="ko-KR" altLang="en-US" sz="800" dirty="0"/>
                        <a:t>댓글 등록 영역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댓글 저장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목록으로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58DCC78F-A5B1-422B-A9C7-BCB14E77C5F8}"/>
              </a:ext>
            </a:extLst>
          </p:cNvPr>
          <p:cNvSpPr>
            <a:spLocks noChangeAspect="1"/>
          </p:cNvSpPr>
          <p:nvPr/>
        </p:nvSpPr>
        <p:spPr bwMode="auto">
          <a:xfrm>
            <a:off x="250825" y="134076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92F5A0C-40D5-4031-9B13-D3C0B7A65924}"/>
              </a:ext>
            </a:extLst>
          </p:cNvPr>
          <p:cNvSpPr>
            <a:spLocks noChangeAspect="1"/>
          </p:cNvSpPr>
          <p:nvPr/>
        </p:nvSpPr>
        <p:spPr bwMode="auto">
          <a:xfrm>
            <a:off x="2915816" y="134076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98A2C16-EA5B-4938-BE0F-161FA8D38BD2}"/>
              </a:ext>
            </a:extLst>
          </p:cNvPr>
          <p:cNvSpPr>
            <a:spLocks noChangeAspect="1"/>
          </p:cNvSpPr>
          <p:nvPr/>
        </p:nvSpPr>
        <p:spPr bwMode="auto">
          <a:xfrm>
            <a:off x="1123637" y="1740913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E379C35-65FC-4D98-A9C2-D466D98F02CA}"/>
              </a:ext>
            </a:extLst>
          </p:cNvPr>
          <p:cNvSpPr>
            <a:spLocks noChangeAspect="1"/>
          </p:cNvSpPr>
          <p:nvPr/>
        </p:nvSpPr>
        <p:spPr bwMode="auto">
          <a:xfrm>
            <a:off x="2829497" y="173126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CA5B0B7-90F6-4699-948C-669A9CB732E3}"/>
              </a:ext>
            </a:extLst>
          </p:cNvPr>
          <p:cNvSpPr>
            <a:spLocks noChangeAspect="1"/>
          </p:cNvSpPr>
          <p:nvPr/>
        </p:nvSpPr>
        <p:spPr bwMode="auto">
          <a:xfrm>
            <a:off x="6265087" y="1755172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931AE3-6956-4F9D-9280-268F191B6EF4}"/>
              </a:ext>
            </a:extLst>
          </p:cNvPr>
          <p:cNvSpPr>
            <a:spLocks noChangeAspect="1"/>
          </p:cNvSpPr>
          <p:nvPr/>
        </p:nvSpPr>
        <p:spPr bwMode="auto">
          <a:xfrm>
            <a:off x="5441875" y="209519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290BB7A-93F4-4BCF-8176-88DF2A34AA92}"/>
              </a:ext>
            </a:extLst>
          </p:cNvPr>
          <p:cNvSpPr>
            <a:spLocks noChangeAspect="1"/>
          </p:cNvSpPr>
          <p:nvPr/>
        </p:nvSpPr>
        <p:spPr bwMode="auto">
          <a:xfrm>
            <a:off x="1213959" y="281728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ADE068C-6F81-43E1-B812-DBE5D0C59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579" y="1006919"/>
            <a:ext cx="837827" cy="283708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379D951E-41A3-465E-967A-A35C44C736D4}"/>
              </a:ext>
            </a:extLst>
          </p:cNvPr>
          <p:cNvSpPr/>
          <p:nvPr/>
        </p:nvSpPr>
        <p:spPr>
          <a:xfrm>
            <a:off x="2465305" y="1731260"/>
            <a:ext cx="309980" cy="177751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B46374D-6FA9-4341-82AD-2C46BA621702}"/>
              </a:ext>
            </a:extLst>
          </p:cNvPr>
          <p:cNvSpPr/>
          <p:nvPr/>
        </p:nvSpPr>
        <p:spPr bwMode="auto">
          <a:xfrm>
            <a:off x="2881912" y="3169546"/>
            <a:ext cx="180000" cy="164206"/>
          </a:xfrm>
          <a:prstGeom prst="rect">
            <a:avLst/>
          </a:prstGeom>
          <a:solidFill>
            <a:srgbClr val="FEFEFD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2A4798A-23C2-4BFC-ACDA-B4F1FCCADF63}"/>
              </a:ext>
            </a:extLst>
          </p:cNvPr>
          <p:cNvGrpSpPr/>
          <p:nvPr/>
        </p:nvGrpSpPr>
        <p:grpSpPr>
          <a:xfrm>
            <a:off x="252000" y="3070314"/>
            <a:ext cx="6480000" cy="2288042"/>
            <a:chOff x="252000" y="4887953"/>
            <a:chExt cx="6480000" cy="2288042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487E74B-B1EC-4664-AF47-60BD828DC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00" y="4887953"/>
              <a:ext cx="6480000" cy="2288042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D6653F6-E4F3-4714-9191-1C6E47D55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397" y="5258276"/>
              <a:ext cx="159234" cy="15923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6CAF8AC-4562-4BBF-9603-159DF0E3E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397" y="5673267"/>
              <a:ext cx="159234" cy="159234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98DC1AB-3577-466A-8507-14813DE2B836}"/>
                </a:ext>
              </a:extLst>
            </p:cNvPr>
            <p:cNvSpPr/>
            <p:nvPr/>
          </p:nvSpPr>
          <p:spPr bwMode="auto">
            <a:xfrm>
              <a:off x="495501" y="5279592"/>
              <a:ext cx="1196179" cy="88124"/>
            </a:xfrm>
            <a:prstGeom prst="rect">
              <a:avLst/>
            </a:prstGeom>
            <a:solidFill>
              <a:srgbClr val="FEFEF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김</a:t>
              </a:r>
              <a:r>
                <a:rPr lang="en-US" altLang="ko-KR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OO(</a:t>
              </a:r>
              <a:r>
                <a:rPr lang="ko-KR" altLang="en-US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사이버안전국</a:t>
              </a:r>
              <a:r>
                <a:rPr lang="en-US" altLang="ko-KR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ABC</a:t>
              </a:r>
              <a:r>
                <a:rPr lang="ko-KR" altLang="en-US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팀</a:t>
              </a:r>
              <a:r>
                <a:rPr lang="en-US" altLang="ko-KR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 2020-04-01 09:05:50</a:t>
              </a:r>
              <a:endParaRPr lang="ko-KR" altLang="en-US" sz="400" dirty="0">
                <a:solidFill>
                  <a:srgbClr val="5B5B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E79407E-09C9-4D53-B538-5B3872287592}"/>
                </a:ext>
              </a:extLst>
            </p:cNvPr>
            <p:cNvSpPr/>
            <p:nvPr/>
          </p:nvSpPr>
          <p:spPr bwMode="auto">
            <a:xfrm>
              <a:off x="495501" y="5696964"/>
              <a:ext cx="1196179" cy="88124"/>
            </a:xfrm>
            <a:prstGeom prst="rect">
              <a:avLst/>
            </a:prstGeom>
            <a:solidFill>
              <a:srgbClr val="FEFEF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이</a:t>
              </a:r>
              <a:r>
                <a:rPr lang="en-US" altLang="ko-KR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OO(</a:t>
              </a:r>
              <a:r>
                <a:rPr lang="ko-KR" altLang="en-US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사이버안전국</a:t>
              </a:r>
              <a:r>
                <a:rPr lang="en-US" altLang="ko-KR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DEF</a:t>
              </a:r>
              <a:r>
                <a:rPr lang="ko-KR" altLang="en-US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팀</a:t>
              </a:r>
              <a:r>
                <a:rPr lang="en-US" altLang="ko-KR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 2020-04-02 14:05:50</a:t>
              </a:r>
              <a:endParaRPr lang="ko-KR" altLang="en-US" sz="400" dirty="0">
                <a:solidFill>
                  <a:srgbClr val="5B5B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144B054-FED1-4DD0-B4EA-A5E0E2FB32AA}"/>
                </a:ext>
              </a:extLst>
            </p:cNvPr>
            <p:cNvSpPr/>
            <p:nvPr/>
          </p:nvSpPr>
          <p:spPr bwMode="auto">
            <a:xfrm>
              <a:off x="495501" y="5978617"/>
              <a:ext cx="1268187" cy="88124"/>
            </a:xfrm>
            <a:prstGeom prst="rect">
              <a:avLst/>
            </a:prstGeom>
            <a:solidFill>
              <a:srgbClr val="FEFEF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이</a:t>
              </a:r>
              <a:r>
                <a:rPr lang="en-US" altLang="ko-KR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OO(</a:t>
              </a:r>
              <a:r>
                <a:rPr lang="ko-KR" altLang="en-US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사이버안전국</a:t>
              </a:r>
              <a:r>
                <a:rPr lang="en-US" altLang="ko-KR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ABC</a:t>
              </a:r>
              <a:r>
                <a:rPr lang="ko-KR" altLang="en-US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팀</a:t>
              </a:r>
              <a:r>
                <a:rPr lang="en-US" altLang="ko-KR" sz="400" dirty="0">
                  <a:solidFill>
                    <a:srgbClr val="5B5B5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 2020-04-04 15:35:50</a:t>
              </a:r>
              <a:endParaRPr lang="ko-KR" altLang="en-US" sz="400" dirty="0">
                <a:solidFill>
                  <a:srgbClr val="5B5B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7E915CA-3DC5-4F08-9DDC-0799BCA53A64}"/>
                </a:ext>
              </a:extLst>
            </p:cNvPr>
            <p:cNvSpPr/>
            <p:nvPr/>
          </p:nvSpPr>
          <p:spPr bwMode="auto">
            <a:xfrm>
              <a:off x="463605" y="6776168"/>
              <a:ext cx="2806645" cy="163664"/>
            </a:xfrm>
            <a:prstGeom prst="rect">
              <a:avLst/>
            </a:prstGeom>
            <a:solidFill>
              <a:srgbClr val="FEFEF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C9C8E9F4-89B5-4F78-BFAD-A9B7CA510DC8}"/>
              </a:ext>
            </a:extLst>
          </p:cNvPr>
          <p:cNvSpPr>
            <a:spLocks noChangeAspect="1"/>
          </p:cNvSpPr>
          <p:nvPr/>
        </p:nvSpPr>
        <p:spPr bwMode="auto">
          <a:xfrm>
            <a:off x="611560" y="314096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46E429D-EE21-4781-83D2-613B103C0612}"/>
              </a:ext>
            </a:extLst>
          </p:cNvPr>
          <p:cNvSpPr>
            <a:spLocks noChangeAspect="1"/>
          </p:cNvSpPr>
          <p:nvPr/>
        </p:nvSpPr>
        <p:spPr bwMode="auto">
          <a:xfrm>
            <a:off x="304307" y="466644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6DF11C0-DB7B-482C-AA00-6CE133FC4EE7}"/>
              </a:ext>
            </a:extLst>
          </p:cNvPr>
          <p:cNvSpPr>
            <a:spLocks noChangeAspect="1"/>
          </p:cNvSpPr>
          <p:nvPr/>
        </p:nvSpPr>
        <p:spPr bwMode="auto">
          <a:xfrm>
            <a:off x="6301947" y="511418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5AF0D47-D837-4B50-9F49-765EAC0F3627}"/>
              </a:ext>
            </a:extLst>
          </p:cNvPr>
          <p:cNvSpPr>
            <a:spLocks noChangeAspect="1"/>
          </p:cNvSpPr>
          <p:nvPr/>
        </p:nvSpPr>
        <p:spPr bwMode="auto">
          <a:xfrm>
            <a:off x="373605" y="532296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85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49F28-B220-4160-9343-55466A6FCE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커뮤니케이션 </a:t>
            </a:r>
            <a:r>
              <a:rPr lang="en-US" altLang="ko-KR" dirty="0"/>
              <a:t>&gt; </a:t>
            </a:r>
            <a:r>
              <a:rPr lang="ko-KR" altLang="en-US" dirty="0"/>
              <a:t>게시판 </a:t>
            </a:r>
            <a:r>
              <a:rPr lang="en-US" altLang="ko-KR" dirty="0"/>
              <a:t>&gt; </a:t>
            </a:r>
            <a:r>
              <a:rPr lang="ko-KR" altLang="en-US" dirty="0"/>
              <a:t>등록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7594C2-A803-4BA8-B594-7A9EC56C8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26888"/>
              </p:ext>
            </p:extLst>
          </p:nvPr>
        </p:nvGraphicFramePr>
        <p:xfrm>
          <a:off x="7038000" y="1220400"/>
          <a:ext cx="1976711" cy="289307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글 제목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상세내용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카테고리 선택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카테고리 사용시에만 노출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첨부파일 업로드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대표 이미지 파일 업로드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대표 이미지 사용시에만 노출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글 저장 취소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글 저장 후 목록을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grpSp>
        <p:nvGrpSpPr>
          <p:cNvPr id="44" name="그룹 43">
            <a:extLst>
              <a:ext uri="{FF2B5EF4-FFF2-40B4-BE49-F238E27FC236}">
                <a16:creationId xmlns:a16="http://schemas.microsoft.com/office/drawing/2014/main" id="{DF923D55-622A-4836-B31A-2A849E1C70E5}"/>
              </a:ext>
            </a:extLst>
          </p:cNvPr>
          <p:cNvGrpSpPr/>
          <p:nvPr/>
        </p:nvGrpSpPr>
        <p:grpSpPr>
          <a:xfrm>
            <a:off x="252000" y="982801"/>
            <a:ext cx="6480000" cy="2910702"/>
            <a:chOff x="252000" y="982801"/>
            <a:chExt cx="6480000" cy="2910702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FA6BA6E1-126B-49B1-88BB-E1D9756DA860}"/>
                </a:ext>
              </a:extLst>
            </p:cNvPr>
            <p:cNvGrpSpPr/>
            <p:nvPr/>
          </p:nvGrpSpPr>
          <p:grpSpPr>
            <a:xfrm>
              <a:off x="252000" y="982801"/>
              <a:ext cx="6480000" cy="2662223"/>
              <a:chOff x="252000" y="982801"/>
              <a:chExt cx="6480000" cy="2662223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BF54D2A-6283-4AE6-A544-DE0C990409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35757"/>
              <a:stretch/>
            </p:blipFill>
            <p:spPr>
              <a:xfrm>
                <a:off x="252000" y="982801"/>
                <a:ext cx="6480000" cy="2158168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86717AD-A323-4167-AE14-803524A18E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0535"/>
              <a:stretch/>
            </p:blipFill>
            <p:spPr>
              <a:xfrm>
                <a:off x="252000" y="1196752"/>
                <a:ext cx="6480000" cy="2448272"/>
              </a:xfrm>
              <a:prstGeom prst="rect">
                <a:avLst/>
              </a:prstGeom>
            </p:spPr>
          </p:pic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8EBCA3B-8853-47C5-A25D-2B7E7CB9200C}"/>
                </a:ext>
              </a:extLst>
            </p:cNvPr>
            <p:cNvSpPr/>
            <p:nvPr/>
          </p:nvSpPr>
          <p:spPr bwMode="auto">
            <a:xfrm>
              <a:off x="611560" y="1208657"/>
              <a:ext cx="144016" cy="144016"/>
            </a:xfrm>
            <a:prstGeom prst="rect">
              <a:avLst/>
            </a:prstGeom>
            <a:solidFill>
              <a:srgbClr val="FEFEF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88D8AE2-A00C-46E4-9348-BB9DCAC9CD78}"/>
                </a:ext>
              </a:extLst>
            </p:cNvPr>
            <p:cNvSpPr/>
            <p:nvPr/>
          </p:nvSpPr>
          <p:spPr bwMode="auto">
            <a:xfrm>
              <a:off x="352106" y="1801394"/>
              <a:ext cx="1987646" cy="1224136"/>
            </a:xfrm>
            <a:prstGeom prst="rect">
              <a:avLst/>
            </a:prstGeom>
            <a:solidFill>
              <a:srgbClr val="FEFEF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D085662-11A4-4C1C-A181-3C5497FCB96E}"/>
                </a:ext>
              </a:extLst>
            </p:cNvPr>
            <p:cNvGrpSpPr/>
            <p:nvPr/>
          </p:nvGrpSpPr>
          <p:grpSpPr>
            <a:xfrm>
              <a:off x="252000" y="3554901"/>
              <a:ext cx="6480000" cy="338602"/>
              <a:chOff x="252000" y="4386542"/>
              <a:chExt cx="6480000" cy="338602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F43235CC-7BF8-4EFF-BBB8-78BEC6F94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000" y="4386542"/>
                <a:ext cx="6480000" cy="338602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D9BD57B-BE36-41C7-ADE5-091442C180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6322" t="32298" r="53336" b="8628"/>
              <a:stretch/>
            </p:blipFill>
            <p:spPr>
              <a:xfrm>
                <a:off x="806945" y="4495801"/>
                <a:ext cx="1966168" cy="200026"/>
              </a:xfrm>
              <a:prstGeom prst="rect">
                <a:avLst/>
              </a:prstGeom>
            </p:spPr>
          </p:pic>
        </p:grp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D4C81DD-E19A-430C-A715-21E9A64A3AF5}"/>
              </a:ext>
            </a:extLst>
          </p:cNvPr>
          <p:cNvSpPr/>
          <p:nvPr/>
        </p:nvSpPr>
        <p:spPr bwMode="auto">
          <a:xfrm>
            <a:off x="5601544" y="1208657"/>
            <a:ext cx="360040" cy="155921"/>
          </a:xfrm>
          <a:prstGeom prst="rect">
            <a:avLst/>
          </a:prstGeom>
          <a:solidFill>
            <a:srgbClr val="FEFEFD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500" b="1" dirty="0">
                <a:solidFill>
                  <a:srgbClr val="B7BCC4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8BDF8BF-357E-4585-9F42-AD06C6250541}"/>
              </a:ext>
            </a:extLst>
          </p:cNvPr>
          <p:cNvSpPr>
            <a:spLocks noChangeAspect="1"/>
          </p:cNvSpPr>
          <p:nvPr/>
        </p:nvSpPr>
        <p:spPr bwMode="auto">
          <a:xfrm>
            <a:off x="125543" y="139899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818759-7781-4A66-B141-B2645D911937}"/>
              </a:ext>
            </a:extLst>
          </p:cNvPr>
          <p:cNvSpPr>
            <a:spLocks noChangeAspect="1"/>
          </p:cNvSpPr>
          <p:nvPr/>
        </p:nvSpPr>
        <p:spPr bwMode="auto">
          <a:xfrm>
            <a:off x="125543" y="175266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272763C-3739-4D89-999A-69A3A7A9F070}"/>
              </a:ext>
            </a:extLst>
          </p:cNvPr>
          <p:cNvSpPr>
            <a:spLocks noChangeAspect="1"/>
          </p:cNvSpPr>
          <p:nvPr/>
        </p:nvSpPr>
        <p:spPr bwMode="auto">
          <a:xfrm>
            <a:off x="5358544" y="119673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D8572F3-A445-44E4-A404-0283A5A80620}"/>
              </a:ext>
            </a:extLst>
          </p:cNvPr>
          <p:cNvSpPr>
            <a:spLocks noChangeAspect="1"/>
          </p:cNvSpPr>
          <p:nvPr/>
        </p:nvSpPr>
        <p:spPr bwMode="auto">
          <a:xfrm>
            <a:off x="232966" y="318609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520EA47-28C0-4A48-8D1C-67A8AF5324E8}"/>
              </a:ext>
            </a:extLst>
          </p:cNvPr>
          <p:cNvSpPr>
            <a:spLocks noChangeAspect="1"/>
          </p:cNvSpPr>
          <p:nvPr/>
        </p:nvSpPr>
        <p:spPr bwMode="auto">
          <a:xfrm>
            <a:off x="167336" y="340360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87ABBB2-E0BB-4455-9E30-A984F7192290}"/>
              </a:ext>
            </a:extLst>
          </p:cNvPr>
          <p:cNvSpPr>
            <a:spLocks noChangeAspect="1"/>
          </p:cNvSpPr>
          <p:nvPr/>
        </p:nvSpPr>
        <p:spPr bwMode="auto">
          <a:xfrm>
            <a:off x="464318" y="383618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FA7743A-8646-47B2-9007-3F19D598A6B6}"/>
              </a:ext>
            </a:extLst>
          </p:cNvPr>
          <p:cNvSpPr>
            <a:spLocks noChangeAspect="1"/>
          </p:cNvSpPr>
          <p:nvPr/>
        </p:nvSpPr>
        <p:spPr bwMode="auto">
          <a:xfrm>
            <a:off x="960485" y="383672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CD28F57-B8BC-4C6E-AB05-052822D8E412}"/>
              </a:ext>
            </a:extLst>
          </p:cNvPr>
          <p:cNvSpPr/>
          <p:nvPr/>
        </p:nvSpPr>
        <p:spPr>
          <a:xfrm>
            <a:off x="370284" y="3411230"/>
            <a:ext cx="1393403" cy="177751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5C29702-F6BD-443D-A2E1-7AFA8C9911FF}"/>
              </a:ext>
            </a:extLst>
          </p:cNvPr>
          <p:cNvSpPr/>
          <p:nvPr/>
        </p:nvSpPr>
        <p:spPr>
          <a:xfrm>
            <a:off x="5601544" y="1196667"/>
            <a:ext cx="1085006" cy="177751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5915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6839DCF-1EB1-FD44-87FB-5BEDC52EAF87}"/>
              </a:ext>
            </a:extLst>
          </p:cNvPr>
          <p:cNvSpPr txBox="1"/>
          <p:nvPr/>
        </p:nvSpPr>
        <p:spPr>
          <a:xfrm>
            <a:off x="1656296" y="3167390"/>
            <a:ext cx="3672408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수집 </a:t>
            </a:r>
            <a:r>
              <a:rPr lang="en-US" altLang="ko-KR" sz="2800" dirty="0"/>
              <a:t>/ </a:t>
            </a:r>
            <a:r>
              <a:rPr lang="ko-KR" altLang="en-US" sz="2800" dirty="0"/>
              <a:t>제공 요청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8BB9F06-13EC-4B30-8460-B39C33DDB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수집 </a:t>
            </a:r>
            <a:r>
              <a:rPr lang="en-US" altLang="ko-KR" dirty="0"/>
              <a:t>/ </a:t>
            </a:r>
            <a:r>
              <a:rPr lang="ko-KR" altLang="en-US" dirty="0"/>
              <a:t>제공 요청</a:t>
            </a:r>
          </a:p>
        </p:txBody>
      </p:sp>
    </p:spTree>
    <p:extLst>
      <p:ext uri="{BB962C8B-B14F-4D97-AF65-F5344CB8AC3E}">
        <p14:creationId xmlns:p14="http://schemas.microsoft.com/office/powerpoint/2010/main" val="876743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3A508BA9-28EC-464C-A3B2-C3E2B439AC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25"/>
          <a:stretch/>
        </p:blipFill>
        <p:spPr>
          <a:xfrm>
            <a:off x="252000" y="982800"/>
            <a:ext cx="6480000" cy="32382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1C9F41-FF61-4632-9E89-4ACD28A478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수집 </a:t>
            </a:r>
            <a:r>
              <a:rPr lang="en-US" altLang="ko-KR" dirty="0"/>
              <a:t>/ </a:t>
            </a:r>
            <a:r>
              <a:rPr lang="ko-KR" altLang="en-US" dirty="0"/>
              <a:t>제공 요청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A83A3AD-DF5D-4CAB-A6CB-88A190597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90087"/>
              </p:ext>
            </p:extLst>
          </p:nvPr>
        </p:nvGraphicFramePr>
        <p:xfrm>
          <a:off x="7038000" y="1220400"/>
          <a:ext cx="1976711" cy="43340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 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 상태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전체보기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검토요청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 err="1"/>
                        <a:t>검토중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검토완료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승인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반려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승인요청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 err="1"/>
                        <a:t>승인중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승인완료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승인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반려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요청상태 선택 시 선택한 상태만 출력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 목록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임시저장 상태는 작성자만 노출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 선택 시 상세 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신규 요청 알림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trike="sngStrike" dirty="0">
                          <a:solidFill>
                            <a:schemeClr val="tx1"/>
                          </a:solidFill>
                        </a:rPr>
                        <a:t>글을 읽을 때가지 아이콘 노출</a:t>
                      </a:r>
                      <a:endParaRPr lang="en-US" altLang="ko-KR" sz="800" b="0" strike="sngStrik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trike="sngStrike" dirty="0">
                          <a:solidFill>
                            <a:schemeClr val="tx1"/>
                          </a:solidFill>
                        </a:rPr>
                        <a:t>사용자별 설정</a:t>
                      </a:r>
                      <a:endParaRPr lang="en-US" altLang="ko-KR" sz="800" b="0" strike="sngStrik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trike="noStrike" dirty="0">
                          <a:solidFill>
                            <a:schemeClr val="tx1"/>
                          </a:solidFill>
                        </a:rPr>
                        <a:t>읽지 않은 글은 볼드체로</a:t>
                      </a:r>
                      <a:endParaRPr lang="en-US" altLang="ko-KR" sz="800" b="0" strike="noStrik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페이징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>
                          <a:solidFill>
                            <a:srgbClr val="FF0000"/>
                          </a:solidFill>
                        </a:rPr>
                        <a:t>페이징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row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수 설정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20, 50, 100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GRID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에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포함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목록은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GRID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사용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전체공통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4647214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8AD26A-D84E-479D-9336-113DB599898A}"/>
              </a:ext>
            </a:extLst>
          </p:cNvPr>
          <p:cNvSpPr/>
          <p:nvPr/>
        </p:nvSpPr>
        <p:spPr>
          <a:xfrm>
            <a:off x="1370325" y="2006281"/>
            <a:ext cx="184631" cy="115414"/>
          </a:xfrm>
          <a:prstGeom prst="rect">
            <a:avLst/>
          </a:prstGeom>
          <a:solidFill>
            <a:schemeClr val="bg2">
              <a:alpha val="50000"/>
            </a:schemeClr>
          </a:solidFill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F7268E2-B644-4E8D-BC4B-61134783E14B}"/>
              </a:ext>
            </a:extLst>
          </p:cNvPr>
          <p:cNvSpPr>
            <a:spLocks noChangeAspect="1"/>
          </p:cNvSpPr>
          <p:nvPr/>
        </p:nvSpPr>
        <p:spPr bwMode="auto">
          <a:xfrm>
            <a:off x="944967" y="154522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618714-965D-47DF-84A7-0A3EA06CFCAE}"/>
              </a:ext>
            </a:extLst>
          </p:cNvPr>
          <p:cNvSpPr>
            <a:spLocks noChangeAspect="1"/>
          </p:cNvSpPr>
          <p:nvPr/>
        </p:nvSpPr>
        <p:spPr bwMode="auto">
          <a:xfrm>
            <a:off x="5885520" y="155250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ADF0B2B-9FD5-47CC-95C7-6F3DB69A3BF2}"/>
              </a:ext>
            </a:extLst>
          </p:cNvPr>
          <p:cNvSpPr>
            <a:spLocks noChangeAspect="1"/>
          </p:cNvSpPr>
          <p:nvPr/>
        </p:nvSpPr>
        <p:spPr bwMode="auto">
          <a:xfrm>
            <a:off x="323528" y="1838264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70FDFFD-D68E-4B3F-8909-E214C0D68DEF}"/>
              </a:ext>
            </a:extLst>
          </p:cNvPr>
          <p:cNvSpPr>
            <a:spLocks noChangeAspect="1"/>
          </p:cNvSpPr>
          <p:nvPr/>
        </p:nvSpPr>
        <p:spPr bwMode="auto">
          <a:xfrm>
            <a:off x="1573056" y="197398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C7FB49D-E8D8-46A8-B423-F9C9AB63155B}"/>
              </a:ext>
            </a:extLst>
          </p:cNvPr>
          <p:cNvSpPr>
            <a:spLocks noChangeAspect="1"/>
          </p:cNvSpPr>
          <p:nvPr/>
        </p:nvSpPr>
        <p:spPr bwMode="auto">
          <a:xfrm>
            <a:off x="2699792" y="3620961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C60117F4-875B-4B7F-A6AB-F22E0373402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317429" y="1564063"/>
            <a:ext cx="478707" cy="162087"/>
            <a:chOff x="1485128" y="1276630"/>
            <a:chExt cx="478707" cy="210314"/>
          </a:xfrm>
          <a:solidFill>
            <a:srgbClr val="FFFFFF"/>
          </a:solidFill>
        </p:grpSpPr>
        <p:sp>
          <p:nvSpPr>
            <p:cNvPr id="17" name="Text Box">
              <a:extLst>
                <a:ext uri="{FF2B5EF4-FFF2-40B4-BE49-F238E27FC236}">
                  <a16:creationId xmlns:a16="http://schemas.microsoft.com/office/drawing/2014/main" id="{A39BF865-8622-4F5A-A105-F866179A26A5}"/>
                </a:ext>
              </a:extLst>
            </p:cNvPr>
            <p:cNvSpPr/>
            <p:nvPr/>
          </p:nvSpPr>
          <p:spPr>
            <a:xfrm>
              <a:off x="1485128" y="1276630"/>
              <a:ext cx="478707" cy="210314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</a:t>
              </a:r>
            </a:p>
          </p:txBody>
        </p:sp>
        <p:sp>
          <p:nvSpPr>
            <p:cNvPr id="18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8B0F5AF-C2BA-44F8-B49F-19F749C9D93E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1848835" y="1358318"/>
              <a:ext cx="64008" cy="46941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4295E80F-0102-4CBD-81F7-50065DBE14BE}"/>
              </a:ext>
            </a:extLst>
          </p:cNvPr>
          <p:cNvSpPr>
            <a:spLocks noChangeAspect="1"/>
          </p:cNvSpPr>
          <p:nvPr/>
        </p:nvSpPr>
        <p:spPr bwMode="auto">
          <a:xfrm>
            <a:off x="5092737" y="155250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9AF62D-FBA8-4D4E-8CE5-B83898976C37}"/>
              </a:ext>
            </a:extLst>
          </p:cNvPr>
          <p:cNvSpPr/>
          <p:nvPr/>
        </p:nvSpPr>
        <p:spPr bwMode="auto">
          <a:xfrm>
            <a:off x="308288" y="1747740"/>
            <a:ext cx="6408472" cy="211330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461602B-105E-448B-9CFF-358E0CEA148C}"/>
              </a:ext>
            </a:extLst>
          </p:cNvPr>
          <p:cNvSpPr>
            <a:spLocks noChangeAspect="1"/>
          </p:cNvSpPr>
          <p:nvPr/>
        </p:nvSpPr>
        <p:spPr bwMode="auto">
          <a:xfrm>
            <a:off x="6552000" y="388883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48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99E6B33-CD97-4183-BED8-7DABDC6123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982800"/>
            <a:ext cx="6480000" cy="495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12459E-1497-4743-AC3D-9A1053147A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수집 </a:t>
            </a:r>
            <a:r>
              <a:rPr lang="en-US" altLang="ko-KR" dirty="0"/>
              <a:t>/ </a:t>
            </a:r>
            <a:r>
              <a:rPr lang="ko-KR" altLang="en-US" dirty="0"/>
              <a:t>제공 요청 </a:t>
            </a:r>
            <a:r>
              <a:rPr lang="en-US" altLang="ko-KR" dirty="0"/>
              <a:t>&gt; </a:t>
            </a:r>
            <a:r>
              <a:rPr lang="ko-KR" altLang="en-US" dirty="0"/>
              <a:t>등록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30CCE77-7105-4165-9CAB-96C2F42DC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56829"/>
              </p:ext>
            </p:extLst>
          </p:nvPr>
        </p:nvGraphicFramePr>
        <p:xfrm>
          <a:off x="7038000" y="1220400"/>
          <a:ext cx="1976711" cy="376853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 제목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 상세내용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에디터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첨부문서 등록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보고서에 출력 될 대표 이미지 등록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검토 부서 선택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SELECT BOX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로 변경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검토 부서는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DB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로 관리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등록자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 시 자동 등록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텍스트박스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설정하기 버튼 삭제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등록일자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 시 자동 등록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err="1">
                          <a:solidFill>
                            <a:srgbClr val="FF0000"/>
                          </a:solidFill>
                        </a:rPr>
                        <a:t>Datepicker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삭제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 글 등록을 취소하고 목록으로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요청 작성 완료</a:t>
                      </a:r>
                      <a:endParaRPr lang="en-US" altLang="ko-KR" sz="800" dirty="0"/>
                    </a:p>
                    <a:p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검토요청</a:t>
                      </a:r>
                      <a:r>
                        <a:rPr lang="en-US" altLang="ko-KR" sz="800" dirty="0"/>
                        <a:t>’</a:t>
                      </a:r>
                      <a:r>
                        <a:rPr lang="ko-KR" altLang="en-US" sz="800" dirty="0"/>
                        <a:t> 상태로 변경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4444A-9569-4114-A9DA-13A22F5B2BD0}"/>
              </a:ext>
            </a:extLst>
          </p:cNvPr>
          <p:cNvSpPr/>
          <p:nvPr/>
        </p:nvSpPr>
        <p:spPr>
          <a:xfrm>
            <a:off x="331841" y="1804105"/>
            <a:ext cx="6326654" cy="251389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2777E48-D6AB-4E07-B66F-C4CF5D771C6B}"/>
              </a:ext>
            </a:extLst>
          </p:cNvPr>
          <p:cNvSpPr/>
          <p:nvPr/>
        </p:nvSpPr>
        <p:spPr>
          <a:xfrm>
            <a:off x="331841" y="1593116"/>
            <a:ext cx="6326654" cy="210752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BDC6216-2853-4085-A42A-1F6059498FD9}"/>
              </a:ext>
            </a:extLst>
          </p:cNvPr>
          <p:cNvSpPr>
            <a:spLocks noChangeAspect="1"/>
          </p:cNvSpPr>
          <p:nvPr/>
        </p:nvSpPr>
        <p:spPr bwMode="auto">
          <a:xfrm>
            <a:off x="6425495" y="1608492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8E4246A-C49A-4D9B-A78D-CE00C5297C8A}"/>
              </a:ext>
            </a:extLst>
          </p:cNvPr>
          <p:cNvSpPr>
            <a:spLocks noChangeAspect="1"/>
          </p:cNvSpPr>
          <p:nvPr/>
        </p:nvSpPr>
        <p:spPr bwMode="auto">
          <a:xfrm>
            <a:off x="6425495" y="184048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C29152B-0897-4237-932B-8AB80A71AB81}"/>
              </a:ext>
            </a:extLst>
          </p:cNvPr>
          <p:cNvSpPr>
            <a:spLocks noChangeAspect="1"/>
          </p:cNvSpPr>
          <p:nvPr/>
        </p:nvSpPr>
        <p:spPr bwMode="auto">
          <a:xfrm>
            <a:off x="1279288" y="436695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5C44A85-665B-4F18-84C7-C61EBA11F731}"/>
              </a:ext>
            </a:extLst>
          </p:cNvPr>
          <p:cNvSpPr>
            <a:spLocks noChangeAspect="1"/>
          </p:cNvSpPr>
          <p:nvPr/>
        </p:nvSpPr>
        <p:spPr bwMode="auto">
          <a:xfrm>
            <a:off x="1279288" y="460720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9F7D83D-6996-4215-BD27-02440339C5CC}"/>
              </a:ext>
            </a:extLst>
          </p:cNvPr>
          <p:cNvSpPr>
            <a:spLocks noChangeAspect="1"/>
          </p:cNvSpPr>
          <p:nvPr/>
        </p:nvSpPr>
        <p:spPr bwMode="auto">
          <a:xfrm>
            <a:off x="1691680" y="486639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D9B58720-2430-4E0C-8411-3CC799CC91EC}"/>
              </a:ext>
            </a:extLst>
          </p:cNvPr>
          <p:cNvSpPr>
            <a:spLocks noChangeAspect="1"/>
          </p:cNvSpPr>
          <p:nvPr/>
        </p:nvSpPr>
        <p:spPr bwMode="auto">
          <a:xfrm>
            <a:off x="332645" y="538220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EC9A782C-8F1D-4F22-80FA-9146A8A8A102}"/>
              </a:ext>
            </a:extLst>
          </p:cNvPr>
          <p:cNvSpPr>
            <a:spLocks noChangeAspect="1"/>
          </p:cNvSpPr>
          <p:nvPr/>
        </p:nvSpPr>
        <p:spPr bwMode="auto">
          <a:xfrm>
            <a:off x="494648" y="584253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14541A4-B37B-4080-84A5-B5332F6C2EAC}"/>
              </a:ext>
            </a:extLst>
          </p:cNvPr>
          <p:cNvSpPr>
            <a:spLocks noChangeAspect="1"/>
          </p:cNvSpPr>
          <p:nvPr/>
        </p:nvSpPr>
        <p:spPr bwMode="auto">
          <a:xfrm>
            <a:off x="952988" y="584253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478EC103-684A-44AC-ADB5-574D9CA8C9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8" t="93703" r="57781" b="1823"/>
          <a:stretch/>
        </p:blipFill>
        <p:spPr>
          <a:xfrm>
            <a:off x="815154" y="5620446"/>
            <a:ext cx="1697186" cy="22142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CBB7BD4-117F-4879-BFDC-57361031FA6E}"/>
              </a:ext>
            </a:extLst>
          </p:cNvPr>
          <p:cNvSpPr/>
          <p:nvPr/>
        </p:nvSpPr>
        <p:spPr bwMode="auto">
          <a:xfrm>
            <a:off x="822928" y="5114438"/>
            <a:ext cx="1141543" cy="456070"/>
          </a:xfrm>
          <a:prstGeom prst="rect">
            <a:avLst/>
          </a:prstGeom>
          <a:solidFill>
            <a:schemeClr val="bg2">
              <a:alpha val="5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A64F275-5D07-4F9C-ABA1-3ED97D55B97B}"/>
              </a:ext>
            </a:extLst>
          </p:cNvPr>
          <p:cNvSpPr>
            <a:spLocks noChangeAspect="1"/>
          </p:cNvSpPr>
          <p:nvPr/>
        </p:nvSpPr>
        <p:spPr bwMode="auto">
          <a:xfrm>
            <a:off x="332645" y="512802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132712-3D94-4FAE-9340-77072EEAC115}"/>
              </a:ext>
            </a:extLst>
          </p:cNvPr>
          <p:cNvGrpSpPr/>
          <p:nvPr/>
        </p:nvGrpSpPr>
        <p:grpSpPr>
          <a:xfrm>
            <a:off x="863874" y="4884400"/>
            <a:ext cx="622723" cy="144000"/>
            <a:chOff x="3707904" y="5948502"/>
            <a:chExt cx="622723" cy="170014"/>
          </a:xfrm>
        </p:grpSpPr>
        <p:sp>
          <p:nvSpPr>
            <p:cNvPr id="47" name="Text Box">
              <a:extLst>
                <a:ext uri="{FF2B5EF4-FFF2-40B4-BE49-F238E27FC236}">
                  <a16:creationId xmlns:a16="http://schemas.microsoft.com/office/drawing/2014/main" id="{F4888612-A44F-4F46-A2A6-06E70861E215}"/>
                </a:ext>
              </a:extLst>
            </p:cNvPr>
            <p:cNvSpPr/>
            <p:nvPr/>
          </p:nvSpPr>
          <p:spPr>
            <a:xfrm>
              <a:off x="3707904" y="5948502"/>
              <a:ext cx="622723" cy="170014"/>
            </a:xfrm>
            <a:prstGeom prst="rect">
              <a:avLst/>
            </a:prstGeom>
            <a:solidFill>
              <a:srgbClr val="FFFFFF"/>
            </a:solidFill>
            <a:ln w="5080">
              <a:solidFill>
                <a:srgbClr val="E2E2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 err="1">
                  <a:solidFill>
                    <a:srgbClr val="97979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수집팀</a:t>
              </a:r>
              <a:endParaRPr lang="en-US" sz="700" dirty="0">
                <a:solidFill>
                  <a:srgbClr val="979797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28A3F56-CAB7-495B-874C-3BE89E13BE6D}"/>
                </a:ext>
              </a:extLst>
            </p:cNvPr>
            <p:cNvSpPr>
              <a:spLocks noChangeAspect="1"/>
            </p:cNvSpPr>
            <p:nvPr>
              <p:custDataLst>
                <p:tags r:id="rId1"/>
              </p:custDataLst>
            </p:nvPr>
          </p:nvSpPr>
          <p:spPr bwMode="auto">
            <a:xfrm flipH="1">
              <a:off x="4215627" y="6020821"/>
              <a:ext cx="64008" cy="25373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solidFill>
              <a:srgbClr val="FFFFFF"/>
            </a:solidFill>
            <a:ln w="5080" cap="sq">
              <a:solidFill>
                <a:srgbClr val="E2E2E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6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9BA77E-101A-4996-819E-C15B4AF01282}"/>
              </a:ext>
            </a:extLst>
          </p:cNvPr>
          <p:cNvSpPr/>
          <p:nvPr/>
        </p:nvSpPr>
        <p:spPr bwMode="auto">
          <a:xfrm>
            <a:off x="808261" y="4835252"/>
            <a:ext cx="811412" cy="235466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70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B353EE6-EF2E-457D-83CA-5B60A61E58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55"/>
          <a:stretch/>
        </p:blipFill>
        <p:spPr>
          <a:xfrm>
            <a:off x="252000" y="982800"/>
            <a:ext cx="6480000" cy="51533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993D97B-717F-4629-B29C-804135CCCE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수집 </a:t>
            </a:r>
            <a:r>
              <a:rPr lang="en-US" altLang="ko-KR" dirty="0"/>
              <a:t>/</a:t>
            </a:r>
            <a:r>
              <a:rPr lang="ko-KR" altLang="en-US" dirty="0"/>
              <a:t> 제공 요청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8605B9A-163F-47B7-8462-15FB287D4859}"/>
              </a:ext>
            </a:extLst>
          </p:cNvPr>
          <p:cNvGrpSpPr/>
          <p:nvPr/>
        </p:nvGrpSpPr>
        <p:grpSpPr>
          <a:xfrm>
            <a:off x="215974" y="6164606"/>
            <a:ext cx="6551463" cy="239719"/>
            <a:chOff x="250825" y="5157193"/>
            <a:chExt cx="6551463" cy="239719"/>
          </a:xfrm>
        </p:grpSpPr>
        <p:grpSp>
          <p:nvGrpSpPr>
            <p:cNvPr id="6" name="Cutout">
              <a:extLst>
                <a:ext uri="{FF2B5EF4-FFF2-40B4-BE49-F238E27FC236}">
                  <a16:creationId xmlns:a16="http://schemas.microsoft.com/office/drawing/2014/main" id="{B325A25A-67BE-4366-90DC-F8C67C6F242B}"/>
                </a:ext>
              </a:extLst>
            </p:cNvPr>
            <p:cNvGrpSpPr/>
            <p:nvPr/>
          </p:nvGrpSpPr>
          <p:grpSpPr>
            <a:xfrm rot="5400000">
              <a:off x="597693" y="4810325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5" name="Fill">
                <a:extLst>
                  <a:ext uri="{FF2B5EF4-FFF2-40B4-BE49-F238E27FC236}">
                    <a16:creationId xmlns:a16="http://schemas.microsoft.com/office/drawing/2014/main" id="{F9D79405-D537-4B2D-A68E-3DF8E90FA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Border">
                <a:extLst>
                  <a:ext uri="{FF2B5EF4-FFF2-40B4-BE49-F238E27FC236}">
                    <a16:creationId xmlns:a16="http://schemas.microsoft.com/office/drawing/2014/main" id="{0E334240-4540-4F38-9B69-8D681DA7B4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" name="Cutout">
              <a:extLst>
                <a:ext uri="{FF2B5EF4-FFF2-40B4-BE49-F238E27FC236}">
                  <a16:creationId xmlns:a16="http://schemas.microsoft.com/office/drawing/2014/main" id="{524BF203-A464-49C1-94B8-024C1B3E8C0E}"/>
                </a:ext>
              </a:extLst>
            </p:cNvPr>
            <p:cNvGrpSpPr/>
            <p:nvPr/>
          </p:nvGrpSpPr>
          <p:grpSpPr>
            <a:xfrm rot="5400000">
              <a:off x="1534492" y="4810326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3" name="Fill">
                <a:extLst>
                  <a:ext uri="{FF2B5EF4-FFF2-40B4-BE49-F238E27FC236}">
                    <a16:creationId xmlns:a16="http://schemas.microsoft.com/office/drawing/2014/main" id="{C2A05AB9-B98A-4A06-876A-D0637A4027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Border">
                <a:extLst>
                  <a:ext uri="{FF2B5EF4-FFF2-40B4-BE49-F238E27FC236}">
                    <a16:creationId xmlns:a16="http://schemas.microsoft.com/office/drawing/2014/main" id="{4407AE35-9AAE-4C2B-9158-48B2808B08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" name="Cutout">
              <a:extLst>
                <a:ext uri="{FF2B5EF4-FFF2-40B4-BE49-F238E27FC236}">
                  <a16:creationId xmlns:a16="http://schemas.microsoft.com/office/drawing/2014/main" id="{40FCAD0B-5F05-4DA1-9629-738A8A3BD747}"/>
                </a:ext>
              </a:extLst>
            </p:cNvPr>
            <p:cNvGrpSpPr/>
            <p:nvPr/>
          </p:nvGrpSpPr>
          <p:grpSpPr>
            <a:xfrm rot="5400000">
              <a:off x="2470596" y="4810327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1" name="Fill">
                <a:extLst>
                  <a:ext uri="{FF2B5EF4-FFF2-40B4-BE49-F238E27FC236}">
                    <a16:creationId xmlns:a16="http://schemas.microsoft.com/office/drawing/2014/main" id="{1776BD6A-7461-440A-937A-0FA3297B0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Border">
                <a:extLst>
                  <a:ext uri="{FF2B5EF4-FFF2-40B4-BE49-F238E27FC236}">
                    <a16:creationId xmlns:a16="http://schemas.microsoft.com/office/drawing/2014/main" id="{D98CA789-0903-4E3B-BDA7-D50595AA5A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" name="Cutout">
              <a:extLst>
                <a:ext uri="{FF2B5EF4-FFF2-40B4-BE49-F238E27FC236}">
                  <a16:creationId xmlns:a16="http://schemas.microsoft.com/office/drawing/2014/main" id="{8BAADDBD-5E05-45DD-9C14-6D32855268D5}"/>
                </a:ext>
              </a:extLst>
            </p:cNvPr>
            <p:cNvGrpSpPr/>
            <p:nvPr/>
          </p:nvGrpSpPr>
          <p:grpSpPr>
            <a:xfrm rot="5400000">
              <a:off x="3406700" y="4810328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9" name="Fill">
                <a:extLst>
                  <a:ext uri="{FF2B5EF4-FFF2-40B4-BE49-F238E27FC236}">
                    <a16:creationId xmlns:a16="http://schemas.microsoft.com/office/drawing/2014/main" id="{68DF7D50-7494-4E7D-B0CD-B5AB2EDB3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Border">
                <a:extLst>
                  <a:ext uri="{FF2B5EF4-FFF2-40B4-BE49-F238E27FC236}">
                    <a16:creationId xmlns:a16="http://schemas.microsoft.com/office/drawing/2014/main" id="{F271534F-3A8B-4519-B31C-3DE6D4084D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" name="Cutout">
              <a:extLst>
                <a:ext uri="{FF2B5EF4-FFF2-40B4-BE49-F238E27FC236}">
                  <a16:creationId xmlns:a16="http://schemas.microsoft.com/office/drawing/2014/main" id="{DD3932CF-E576-4D68-8E80-426C1DA753FC}"/>
                </a:ext>
              </a:extLst>
            </p:cNvPr>
            <p:cNvGrpSpPr/>
            <p:nvPr/>
          </p:nvGrpSpPr>
          <p:grpSpPr>
            <a:xfrm rot="5400000">
              <a:off x="4343499" y="4810329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7" name="Fill">
                <a:extLst>
                  <a:ext uri="{FF2B5EF4-FFF2-40B4-BE49-F238E27FC236}">
                    <a16:creationId xmlns:a16="http://schemas.microsoft.com/office/drawing/2014/main" id="{78683854-CD41-40C1-9045-1AD7A211D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Border">
                <a:extLst>
                  <a:ext uri="{FF2B5EF4-FFF2-40B4-BE49-F238E27FC236}">
                    <a16:creationId xmlns:a16="http://schemas.microsoft.com/office/drawing/2014/main" id="{CCB993BA-7721-4E43-B952-5FDCE51A57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" name="Cutout">
              <a:extLst>
                <a:ext uri="{FF2B5EF4-FFF2-40B4-BE49-F238E27FC236}">
                  <a16:creationId xmlns:a16="http://schemas.microsoft.com/office/drawing/2014/main" id="{408E66B1-4DC0-44F2-8A37-F5089E7CCCE2}"/>
                </a:ext>
              </a:extLst>
            </p:cNvPr>
            <p:cNvGrpSpPr/>
            <p:nvPr/>
          </p:nvGrpSpPr>
          <p:grpSpPr>
            <a:xfrm rot="5400000">
              <a:off x="5282256" y="4810330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5" name="Fill">
                <a:extLst>
                  <a:ext uri="{FF2B5EF4-FFF2-40B4-BE49-F238E27FC236}">
                    <a16:creationId xmlns:a16="http://schemas.microsoft.com/office/drawing/2014/main" id="{F90D117E-C629-4D1E-8478-42D9FDCFC5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Border">
                <a:extLst>
                  <a:ext uri="{FF2B5EF4-FFF2-40B4-BE49-F238E27FC236}">
                    <a16:creationId xmlns:a16="http://schemas.microsoft.com/office/drawing/2014/main" id="{71C20838-8D10-46A1-8331-1F79B06CDE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" name="Cutout">
              <a:extLst>
                <a:ext uri="{FF2B5EF4-FFF2-40B4-BE49-F238E27FC236}">
                  <a16:creationId xmlns:a16="http://schemas.microsoft.com/office/drawing/2014/main" id="{4C003E1E-4DED-4470-A867-AFFDE3C05CB7}"/>
                </a:ext>
              </a:extLst>
            </p:cNvPr>
            <p:cNvGrpSpPr/>
            <p:nvPr/>
          </p:nvGrpSpPr>
          <p:grpSpPr>
            <a:xfrm rot="5400000">
              <a:off x="6215706" y="4810331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3" name="Fill">
                <a:extLst>
                  <a:ext uri="{FF2B5EF4-FFF2-40B4-BE49-F238E27FC236}">
                    <a16:creationId xmlns:a16="http://schemas.microsoft.com/office/drawing/2014/main" id="{6DF97104-C320-4296-A8F3-4580E89F3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Border">
                <a:extLst>
                  <a:ext uri="{FF2B5EF4-FFF2-40B4-BE49-F238E27FC236}">
                    <a16:creationId xmlns:a16="http://schemas.microsoft.com/office/drawing/2014/main" id="{9B1DCD24-AD9D-4A0B-9BA9-1883437327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7C83494-65B5-452A-BD10-43694B56B1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534130"/>
              </p:ext>
            </p:extLst>
          </p:nvPr>
        </p:nvGraphicFramePr>
        <p:xfrm>
          <a:off x="7038000" y="1220400"/>
          <a:ext cx="1976711" cy="437813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 상태 아이콘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 제목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 등록자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요청 일시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요청 등록자만 수정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삭제 가능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프로세스 진행 시 수정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삭제 불가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수정 페이지로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삭제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요청 삭제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 상세 내용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첨부파일 다운로드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첨부이미지</a:t>
                      </a:r>
                      <a:r>
                        <a:rPr lang="ko-KR" altLang="en-US" sz="800" dirty="0"/>
                        <a:t> 다운로드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 시 등록한 검토부서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등록된 댓글 카운트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검토 부서 내 사용자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검토 승인 시 검토자 자동 등록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승인자는 검토 요청 시 검토 부서의 팀장 또는 승인권한자로 자동 등록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승인자는 검토요청 단계에서 변경 가능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승인자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처리자 설정 및 변경 시 댓글과 관계없이 바로 저장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검토 부서 외 사용자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검토자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승인자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처리자 정보만 출력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06B6A678-429E-491B-98D3-1BB00ABC8506}"/>
              </a:ext>
            </a:extLst>
          </p:cNvPr>
          <p:cNvSpPr/>
          <p:nvPr/>
        </p:nvSpPr>
        <p:spPr>
          <a:xfrm>
            <a:off x="333514" y="2446313"/>
            <a:ext cx="3014350" cy="2039060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89CBAF8-1E93-42CE-9208-D3C032495EBF}"/>
              </a:ext>
            </a:extLst>
          </p:cNvPr>
          <p:cNvSpPr/>
          <p:nvPr/>
        </p:nvSpPr>
        <p:spPr>
          <a:xfrm>
            <a:off x="904238" y="5350638"/>
            <a:ext cx="1795554" cy="681193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7147462-306D-41C0-AC42-8404086832C6}"/>
              </a:ext>
            </a:extLst>
          </p:cNvPr>
          <p:cNvSpPr>
            <a:spLocks noChangeAspect="1"/>
          </p:cNvSpPr>
          <p:nvPr/>
        </p:nvSpPr>
        <p:spPr bwMode="auto">
          <a:xfrm>
            <a:off x="755576" y="177933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8438D1-6B2B-4052-BB4B-07B1241578F1}"/>
              </a:ext>
            </a:extLst>
          </p:cNvPr>
          <p:cNvSpPr>
            <a:spLocks noChangeAspect="1"/>
          </p:cNvSpPr>
          <p:nvPr/>
        </p:nvSpPr>
        <p:spPr bwMode="auto">
          <a:xfrm>
            <a:off x="2143405" y="192308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8037D5E-200A-45CF-9F8E-A227A00740F0}"/>
              </a:ext>
            </a:extLst>
          </p:cNvPr>
          <p:cNvSpPr>
            <a:spLocks noChangeAspect="1"/>
          </p:cNvSpPr>
          <p:nvPr/>
        </p:nvSpPr>
        <p:spPr bwMode="auto">
          <a:xfrm>
            <a:off x="162000" y="210684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89661D2-E052-48B0-9F62-3A7275417EEC}"/>
              </a:ext>
            </a:extLst>
          </p:cNvPr>
          <p:cNvSpPr>
            <a:spLocks noChangeAspect="1"/>
          </p:cNvSpPr>
          <p:nvPr/>
        </p:nvSpPr>
        <p:spPr bwMode="auto">
          <a:xfrm>
            <a:off x="1417949" y="2106973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587C29C-78AA-4AAF-AF75-E3FFE9173AAC}"/>
              </a:ext>
            </a:extLst>
          </p:cNvPr>
          <p:cNvSpPr>
            <a:spLocks noChangeAspect="1"/>
          </p:cNvSpPr>
          <p:nvPr/>
        </p:nvSpPr>
        <p:spPr bwMode="auto">
          <a:xfrm>
            <a:off x="275715" y="237891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BB362FD-02D9-4E94-9704-80C8F1257081}"/>
              </a:ext>
            </a:extLst>
          </p:cNvPr>
          <p:cNvSpPr>
            <a:spLocks noChangeAspect="1"/>
          </p:cNvSpPr>
          <p:nvPr/>
        </p:nvSpPr>
        <p:spPr bwMode="auto">
          <a:xfrm>
            <a:off x="1799712" y="456903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6AA21AE-C996-4CE7-95A8-214B1E2CEC5A}"/>
              </a:ext>
            </a:extLst>
          </p:cNvPr>
          <p:cNvSpPr>
            <a:spLocks noChangeAspect="1"/>
          </p:cNvSpPr>
          <p:nvPr/>
        </p:nvSpPr>
        <p:spPr bwMode="auto">
          <a:xfrm>
            <a:off x="1368699" y="482800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E2B11EB-9A0D-409B-BA5B-43E88EF9A032}"/>
              </a:ext>
            </a:extLst>
          </p:cNvPr>
          <p:cNvSpPr>
            <a:spLocks noChangeAspect="1"/>
          </p:cNvSpPr>
          <p:nvPr/>
        </p:nvSpPr>
        <p:spPr bwMode="auto">
          <a:xfrm>
            <a:off x="1368699" y="503691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EFD38CF5-027A-4A7E-AF32-FC7185AA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012" y="2083803"/>
            <a:ext cx="419211" cy="223579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C42D39-26B2-4B0A-A532-89BE18EB028B}"/>
              </a:ext>
            </a:extLst>
          </p:cNvPr>
          <p:cNvSpPr/>
          <p:nvPr/>
        </p:nvSpPr>
        <p:spPr>
          <a:xfrm>
            <a:off x="1622959" y="2109780"/>
            <a:ext cx="479139" cy="180000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5571E77-C328-4F46-993D-6D147942A015}"/>
              </a:ext>
            </a:extLst>
          </p:cNvPr>
          <p:cNvGrpSpPr/>
          <p:nvPr/>
        </p:nvGrpSpPr>
        <p:grpSpPr>
          <a:xfrm>
            <a:off x="3131840" y="5335909"/>
            <a:ext cx="1868654" cy="705854"/>
            <a:chOff x="-1868654" y="3823302"/>
            <a:chExt cx="1868654" cy="705854"/>
          </a:xfrm>
        </p:grpSpPr>
        <p:pic>
          <p:nvPicPr>
            <p:cNvPr id="43" name="그림 4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5E080992-754E-4073-9424-D43E094624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5" t="64581" r="61308" b="24962"/>
            <a:stretch/>
          </p:blipFill>
          <p:spPr>
            <a:xfrm>
              <a:off x="-1868654" y="3823302"/>
              <a:ext cx="1868654" cy="705854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94B5EF-EC58-4419-B92C-7BD0AD83CBC4}"/>
                </a:ext>
              </a:extLst>
            </p:cNvPr>
            <p:cNvSpPr/>
            <p:nvPr/>
          </p:nvSpPr>
          <p:spPr bwMode="auto">
            <a:xfrm>
              <a:off x="-1517557" y="3845193"/>
              <a:ext cx="1368152" cy="662071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 김</a:t>
              </a:r>
              <a:r>
                <a:rPr lang="en-US" altLang="ko-KR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OO(</a:t>
              </a:r>
              <a:r>
                <a:rPr lang="ko-KR" altLang="en-US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사이버안전국</a:t>
              </a:r>
              <a:r>
                <a:rPr lang="en-US" altLang="ko-KR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ABC</a:t>
              </a:r>
              <a:r>
                <a:rPr lang="ko-KR" altLang="en-US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팀</a:t>
              </a:r>
              <a:r>
                <a:rPr lang="en-US" altLang="ko-KR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</a:t>
              </a:r>
            </a:p>
            <a:p>
              <a:endParaRPr lang="en-US" altLang="ko-KR" sz="8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r>
                <a:rPr lang="ko-KR" altLang="en-US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 이</a:t>
              </a:r>
              <a:r>
                <a:rPr lang="en-US" altLang="ko-KR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OO(</a:t>
              </a:r>
              <a:r>
                <a:rPr lang="ko-KR" altLang="en-US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사이버안전국</a:t>
              </a:r>
              <a:r>
                <a:rPr lang="en-US" altLang="ko-KR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ABC</a:t>
              </a:r>
              <a:r>
                <a:rPr lang="ko-KR" altLang="en-US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팀</a:t>
              </a:r>
              <a:r>
                <a:rPr lang="en-US" altLang="ko-KR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</a:t>
              </a:r>
            </a:p>
            <a:p>
              <a:endParaRPr lang="en-US" altLang="ko-KR" sz="8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r>
                <a:rPr lang="en-US" altLang="ko-KR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 (</a:t>
              </a:r>
              <a:r>
                <a:rPr lang="ko-KR" altLang="en-US" sz="600" dirty="0" err="1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미지정</a:t>
              </a:r>
              <a:r>
                <a:rPr lang="en-US" altLang="ko-KR" sz="600" dirty="0">
                  <a:solidFill>
                    <a:srgbClr val="5D5D5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)</a:t>
              </a:r>
              <a:endParaRPr lang="ko-KR" altLang="en-US" sz="600" dirty="0">
                <a:solidFill>
                  <a:srgbClr val="5D5D5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590A037-6114-4546-8B08-561607D56C5B}"/>
              </a:ext>
            </a:extLst>
          </p:cNvPr>
          <p:cNvSpPr/>
          <p:nvPr/>
        </p:nvSpPr>
        <p:spPr>
          <a:xfrm>
            <a:off x="3148187" y="5350638"/>
            <a:ext cx="1795554" cy="681193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9037153-1633-4D8D-923D-C345044DCBA3}"/>
              </a:ext>
            </a:extLst>
          </p:cNvPr>
          <p:cNvSpPr>
            <a:spLocks noChangeAspect="1"/>
          </p:cNvSpPr>
          <p:nvPr/>
        </p:nvSpPr>
        <p:spPr bwMode="auto">
          <a:xfrm>
            <a:off x="2771800" y="537787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2DB6177-8263-49DC-B0FF-0706EC76E009}"/>
              </a:ext>
            </a:extLst>
          </p:cNvPr>
          <p:cNvSpPr>
            <a:spLocks noChangeAspect="1"/>
          </p:cNvSpPr>
          <p:nvPr/>
        </p:nvSpPr>
        <p:spPr bwMode="auto">
          <a:xfrm>
            <a:off x="5058734" y="5374574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1BE9FB6-BF1A-424F-8DB3-1C2209655923}"/>
              </a:ext>
            </a:extLst>
          </p:cNvPr>
          <p:cNvSpPr>
            <a:spLocks noChangeAspect="1"/>
          </p:cNvSpPr>
          <p:nvPr/>
        </p:nvSpPr>
        <p:spPr bwMode="auto">
          <a:xfrm>
            <a:off x="418214" y="5402643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1A55A86-7AB3-44CE-BA78-7C16C7021B12}"/>
              </a:ext>
            </a:extLst>
          </p:cNvPr>
          <p:cNvSpPr/>
          <p:nvPr/>
        </p:nvSpPr>
        <p:spPr bwMode="auto">
          <a:xfrm>
            <a:off x="1216198" y="5402643"/>
            <a:ext cx="1442336" cy="151931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600" dirty="0">
                <a:solidFill>
                  <a:srgbClr val="5B5B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 김</a:t>
            </a:r>
            <a:r>
              <a:rPr lang="en-US" altLang="ko-KR" sz="600" dirty="0">
                <a:solidFill>
                  <a:srgbClr val="5B5B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OO(</a:t>
            </a:r>
            <a:r>
              <a:rPr lang="ko-KR" altLang="en-US" sz="600" dirty="0">
                <a:solidFill>
                  <a:srgbClr val="5B5B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사이버안전국</a:t>
            </a:r>
            <a:r>
              <a:rPr lang="en-US" altLang="ko-KR" sz="600" dirty="0">
                <a:solidFill>
                  <a:srgbClr val="5B5B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ABC</a:t>
            </a:r>
            <a:r>
              <a:rPr lang="ko-KR" altLang="en-US" sz="600" dirty="0">
                <a:solidFill>
                  <a:srgbClr val="5B5B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팀</a:t>
            </a:r>
            <a:r>
              <a:rPr lang="en-US" altLang="ko-KR" sz="600" dirty="0">
                <a:solidFill>
                  <a:srgbClr val="5B5B5B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endParaRPr lang="ko-KR" altLang="en-US" sz="600" dirty="0">
              <a:solidFill>
                <a:srgbClr val="5B5B5B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067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851EBBB-3951-468B-BE93-8289138FEF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7"/>
          <a:stretch/>
        </p:blipFill>
        <p:spPr>
          <a:xfrm>
            <a:off x="250825" y="1274681"/>
            <a:ext cx="6480000" cy="265651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0779DE1-7902-49FF-B669-1E3BB9AEC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수집 </a:t>
            </a:r>
            <a:r>
              <a:rPr lang="en-US" altLang="ko-KR" dirty="0"/>
              <a:t>/</a:t>
            </a:r>
            <a:r>
              <a:rPr lang="ko-KR" altLang="en-US" dirty="0"/>
              <a:t> 제공 요청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7BD2B748-B454-4B06-85CF-0DFCAE9A4387}"/>
              </a:ext>
            </a:extLst>
          </p:cNvPr>
          <p:cNvGraphicFramePr>
            <a:graphicFrameLocks noGrp="1"/>
          </p:cNvGraphicFramePr>
          <p:nvPr/>
        </p:nvGraphicFramePr>
        <p:xfrm>
          <a:off x="7038000" y="1220400"/>
          <a:ext cx="1976711" cy="310896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댓글 등록자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댓글 등록일시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요청상태 아이콘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댓글 내용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댓글 삭제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댓글 작성자만 삭제 가능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문의 답변 만 수정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삭제 가능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000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로그인 한 사용자 정보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011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상태 저장 옵션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검토부서 내 사용자는 상태 저장옵션 활성화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검토부서 외 사용자는 기타의견 항목만 출력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기본 기타의견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3420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댓글내용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상태 저장옵션 선택 시 기본 승인 텍스트 입력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검토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검토가 완료 되었습니다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승인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승인이 완료 되었습니다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댓글 내용 저장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입력한 댓글 및 상태 저장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359372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C9E2AD33-A744-409A-AF3B-94BEF60741A7}"/>
              </a:ext>
            </a:extLst>
          </p:cNvPr>
          <p:cNvGrpSpPr/>
          <p:nvPr/>
        </p:nvGrpSpPr>
        <p:grpSpPr>
          <a:xfrm>
            <a:off x="215974" y="981075"/>
            <a:ext cx="6551463" cy="239719"/>
            <a:chOff x="250825" y="5157193"/>
            <a:chExt cx="6551463" cy="239719"/>
          </a:xfrm>
        </p:grpSpPr>
        <p:grpSp>
          <p:nvGrpSpPr>
            <p:cNvPr id="5" name="Cutout">
              <a:extLst>
                <a:ext uri="{FF2B5EF4-FFF2-40B4-BE49-F238E27FC236}">
                  <a16:creationId xmlns:a16="http://schemas.microsoft.com/office/drawing/2014/main" id="{AD28F7DA-1111-420D-A479-533F43549572}"/>
                </a:ext>
              </a:extLst>
            </p:cNvPr>
            <p:cNvGrpSpPr/>
            <p:nvPr/>
          </p:nvGrpSpPr>
          <p:grpSpPr>
            <a:xfrm rot="5400000">
              <a:off x="597693" y="4810325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6" name="Fill">
                <a:extLst>
                  <a:ext uri="{FF2B5EF4-FFF2-40B4-BE49-F238E27FC236}">
                    <a16:creationId xmlns:a16="http://schemas.microsoft.com/office/drawing/2014/main" id="{96DDA5DA-91E4-4ADC-9A50-830E0F01D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Border">
                <a:extLst>
                  <a:ext uri="{FF2B5EF4-FFF2-40B4-BE49-F238E27FC236}">
                    <a16:creationId xmlns:a16="http://schemas.microsoft.com/office/drawing/2014/main" id="{D8B7648F-9841-4EE7-B08A-8F2E8E7436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" name="Cutout">
              <a:extLst>
                <a:ext uri="{FF2B5EF4-FFF2-40B4-BE49-F238E27FC236}">
                  <a16:creationId xmlns:a16="http://schemas.microsoft.com/office/drawing/2014/main" id="{1512CEE5-4BED-4454-BE0C-952D670BD0C8}"/>
                </a:ext>
              </a:extLst>
            </p:cNvPr>
            <p:cNvGrpSpPr/>
            <p:nvPr/>
          </p:nvGrpSpPr>
          <p:grpSpPr>
            <a:xfrm rot="5400000">
              <a:off x="1534492" y="4810326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9" name="Fill">
                <a:extLst>
                  <a:ext uri="{FF2B5EF4-FFF2-40B4-BE49-F238E27FC236}">
                    <a16:creationId xmlns:a16="http://schemas.microsoft.com/office/drawing/2014/main" id="{82A94638-EE9C-4F7B-A82D-30E4E5CE2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Border">
                <a:extLst>
                  <a:ext uri="{FF2B5EF4-FFF2-40B4-BE49-F238E27FC236}">
                    <a16:creationId xmlns:a16="http://schemas.microsoft.com/office/drawing/2014/main" id="{392F930F-E64E-4E71-90C3-90AB5443A5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" name="Cutout">
              <a:extLst>
                <a:ext uri="{FF2B5EF4-FFF2-40B4-BE49-F238E27FC236}">
                  <a16:creationId xmlns:a16="http://schemas.microsoft.com/office/drawing/2014/main" id="{8B20D9BA-111F-4AEE-96C3-C6AC9C0AD834}"/>
                </a:ext>
              </a:extLst>
            </p:cNvPr>
            <p:cNvGrpSpPr/>
            <p:nvPr/>
          </p:nvGrpSpPr>
          <p:grpSpPr>
            <a:xfrm rot="5400000">
              <a:off x="2470596" y="4810327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5" name="Fill">
                <a:extLst>
                  <a:ext uri="{FF2B5EF4-FFF2-40B4-BE49-F238E27FC236}">
                    <a16:creationId xmlns:a16="http://schemas.microsoft.com/office/drawing/2014/main" id="{252D1784-2C73-4D68-8597-C3EB0C498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Border">
                <a:extLst>
                  <a:ext uri="{FF2B5EF4-FFF2-40B4-BE49-F238E27FC236}">
                    <a16:creationId xmlns:a16="http://schemas.microsoft.com/office/drawing/2014/main" id="{A8480584-33DA-4AB5-BE24-D29916B64B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" name="Cutout">
              <a:extLst>
                <a:ext uri="{FF2B5EF4-FFF2-40B4-BE49-F238E27FC236}">
                  <a16:creationId xmlns:a16="http://schemas.microsoft.com/office/drawing/2014/main" id="{CDA05940-380B-43CD-8892-22E633A619E3}"/>
                </a:ext>
              </a:extLst>
            </p:cNvPr>
            <p:cNvGrpSpPr/>
            <p:nvPr/>
          </p:nvGrpSpPr>
          <p:grpSpPr>
            <a:xfrm rot="5400000">
              <a:off x="3406700" y="4810328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8" name="Fill">
                <a:extLst>
                  <a:ext uri="{FF2B5EF4-FFF2-40B4-BE49-F238E27FC236}">
                    <a16:creationId xmlns:a16="http://schemas.microsoft.com/office/drawing/2014/main" id="{C1D81748-F241-4A54-B16F-CBB257B9D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Border">
                <a:extLst>
                  <a:ext uri="{FF2B5EF4-FFF2-40B4-BE49-F238E27FC236}">
                    <a16:creationId xmlns:a16="http://schemas.microsoft.com/office/drawing/2014/main" id="{F0848AAA-239A-4FDB-A309-980996CEC1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0" name="Cutout">
              <a:extLst>
                <a:ext uri="{FF2B5EF4-FFF2-40B4-BE49-F238E27FC236}">
                  <a16:creationId xmlns:a16="http://schemas.microsoft.com/office/drawing/2014/main" id="{1C2F186B-BD56-4532-83E2-CB92F1BD3745}"/>
                </a:ext>
              </a:extLst>
            </p:cNvPr>
            <p:cNvGrpSpPr/>
            <p:nvPr/>
          </p:nvGrpSpPr>
          <p:grpSpPr>
            <a:xfrm rot="5400000">
              <a:off x="4343499" y="4810329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1" name="Fill">
                <a:extLst>
                  <a:ext uri="{FF2B5EF4-FFF2-40B4-BE49-F238E27FC236}">
                    <a16:creationId xmlns:a16="http://schemas.microsoft.com/office/drawing/2014/main" id="{3DC004E2-E14B-4EB2-9034-5609DEE2B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Border">
                <a:extLst>
                  <a:ext uri="{FF2B5EF4-FFF2-40B4-BE49-F238E27FC236}">
                    <a16:creationId xmlns:a16="http://schemas.microsoft.com/office/drawing/2014/main" id="{0499CA12-1356-4940-AF77-7009E597BF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3" name="Cutout">
              <a:extLst>
                <a:ext uri="{FF2B5EF4-FFF2-40B4-BE49-F238E27FC236}">
                  <a16:creationId xmlns:a16="http://schemas.microsoft.com/office/drawing/2014/main" id="{3CE3267C-151E-4126-8F74-483488C49F83}"/>
                </a:ext>
              </a:extLst>
            </p:cNvPr>
            <p:cNvGrpSpPr/>
            <p:nvPr/>
          </p:nvGrpSpPr>
          <p:grpSpPr>
            <a:xfrm rot="5400000">
              <a:off x="5282256" y="4810330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4" name="Fill">
                <a:extLst>
                  <a:ext uri="{FF2B5EF4-FFF2-40B4-BE49-F238E27FC236}">
                    <a16:creationId xmlns:a16="http://schemas.microsoft.com/office/drawing/2014/main" id="{7684CBA8-57CF-4830-A35B-A74E2B86C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Border">
                <a:extLst>
                  <a:ext uri="{FF2B5EF4-FFF2-40B4-BE49-F238E27FC236}">
                    <a16:creationId xmlns:a16="http://schemas.microsoft.com/office/drawing/2014/main" id="{F81A7023-5BDC-48DD-B82C-1C72415E3E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6" name="Cutout">
              <a:extLst>
                <a:ext uri="{FF2B5EF4-FFF2-40B4-BE49-F238E27FC236}">
                  <a16:creationId xmlns:a16="http://schemas.microsoft.com/office/drawing/2014/main" id="{3AEC30B2-D58B-4CBE-8A8F-2D1631910D82}"/>
                </a:ext>
              </a:extLst>
            </p:cNvPr>
            <p:cNvGrpSpPr/>
            <p:nvPr/>
          </p:nvGrpSpPr>
          <p:grpSpPr>
            <a:xfrm rot="5400000">
              <a:off x="6215706" y="4810331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7" name="Fill">
                <a:extLst>
                  <a:ext uri="{FF2B5EF4-FFF2-40B4-BE49-F238E27FC236}">
                    <a16:creationId xmlns:a16="http://schemas.microsoft.com/office/drawing/2014/main" id="{E95BC114-85EC-4D05-8A7D-63B274DCC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Border">
                <a:extLst>
                  <a:ext uri="{FF2B5EF4-FFF2-40B4-BE49-F238E27FC236}">
                    <a16:creationId xmlns:a16="http://schemas.microsoft.com/office/drawing/2014/main" id="{2C668D84-E4FF-4F4B-B251-44FEB2CF89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42B5C2C-94F0-4788-8ECF-BD104A285214}"/>
              </a:ext>
            </a:extLst>
          </p:cNvPr>
          <p:cNvSpPr/>
          <p:nvPr/>
        </p:nvSpPr>
        <p:spPr bwMode="auto">
          <a:xfrm>
            <a:off x="6113388" y="1785668"/>
            <a:ext cx="570990" cy="248774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F37D88A6-319C-4D5B-9D69-9CD2FD68F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29" t="23352" r="4759" b="10608"/>
          <a:stretch/>
        </p:blipFill>
        <p:spPr>
          <a:xfrm>
            <a:off x="6403975" y="1440883"/>
            <a:ext cx="270670" cy="169069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:a16="http://schemas.microsoft.com/office/drawing/2014/main" id="{DA264890-983A-43B7-A1FB-2A0ECCF7D6EA}"/>
              </a:ext>
            </a:extLst>
          </p:cNvPr>
          <p:cNvSpPr>
            <a:spLocks noChangeAspect="1"/>
          </p:cNvSpPr>
          <p:nvPr/>
        </p:nvSpPr>
        <p:spPr bwMode="auto">
          <a:xfrm>
            <a:off x="2339752" y="134211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2708C53B-6460-4D4B-9417-3A0389BA96AC}"/>
              </a:ext>
            </a:extLst>
          </p:cNvPr>
          <p:cNvSpPr>
            <a:spLocks noChangeAspect="1"/>
          </p:cNvSpPr>
          <p:nvPr/>
        </p:nvSpPr>
        <p:spPr bwMode="auto">
          <a:xfrm>
            <a:off x="6155161" y="143211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E6AC49C-293E-4E93-9CD3-E35012249537}"/>
              </a:ext>
            </a:extLst>
          </p:cNvPr>
          <p:cNvSpPr/>
          <p:nvPr/>
        </p:nvSpPr>
        <p:spPr>
          <a:xfrm>
            <a:off x="6381750" y="1414739"/>
            <a:ext cx="313182" cy="214752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5" name="Button">
            <a:extLst>
              <a:ext uri="{FF2B5EF4-FFF2-40B4-BE49-F238E27FC236}">
                <a16:creationId xmlns:a16="http://schemas.microsoft.com/office/drawing/2014/main" id="{C6A330A2-62F6-4088-85F1-8C9EC1D1365F}"/>
              </a:ext>
            </a:extLst>
          </p:cNvPr>
          <p:cNvSpPr/>
          <p:nvPr/>
        </p:nvSpPr>
        <p:spPr>
          <a:xfrm>
            <a:off x="6101790" y="3114348"/>
            <a:ext cx="540000" cy="141610"/>
          </a:xfrm>
          <a:prstGeom prst="roundRect">
            <a:avLst>
              <a:gd name="adj" fmla="val 5000"/>
            </a:avLst>
          </a:prstGeom>
          <a:solidFill>
            <a:srgbClr val="0084C8"/>
          </a:solidFill>
          <a:ln w="6350">
            <a:noFill/>
          </a:ln>
          <a:effectLst>
            <a:outerShdw blurRad="38100" dist="12700" dir="5400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6200" tIns="45720" rIns="762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저장</a:t>
            </a:r>
            <a:endParaRPr 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8F21A65-BAE5-46CC-A6B0-7459BBD030C8}"/>
              </a:ext>
            </a:extLst>
          </p:cNvPr>
          <p:cNvSpPr/>
          <p:nvPr/>
        </p:nvSpPr>
        <p:spPr>
          <a:xfrm>
            <a:off x="357045" y="2380687"/>
            <a:ext cx="6285389" cy="669611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560EDC57-B3F6-4847-9C64-A9BC347FCA70}"/>
              </a:ext>
            </a:extLst>
          </p:cNvPr>
          <p:cNvSpPr>
            <a:spLocks noChangeAspect="1"/>
          </p:cNvSpPr>
          <p:nvPr/>
        </p:nvSpPr>
        <p:spPr bwMode="auto">
          <a:xfrm>
            <a:off x="215973" y="2146493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5C0E7834-E7C4-4C25-A502-FE91708C6368}"/>
              </a:ext>
            </a:extLst>
          </p:cNvPr>
          <p:cNvSpPr>
            <a:spLocks noChangeAspect="1"/>
          </p:cNvSpPr>
          <p:nvPr/>
        </p:nvSpPr>
        <p:spPr bwMode="auto">
          <a:xfrm>
            <a:off x="3275856" y="2164641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E15D5261-2D36-43A6-956F-147434E611ED}"/>
              </a:ext>
            </a:extLst>
          </p:cNvPr>
          <p:cNvSpPr>
            <a:spLocks noChangeAspect="1"/>
          </p:cNvSpPr>
          <p:nvPr/>
        </p:nvSpPr>
        <p:spPr bwMode="auto">
          <a:xfrm>
            <a:off x="447045" y="261817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503DF75-3A0F-4724-B057-886DFD368CD7}"/>
              </a:ext>
            </a:extLst>
          </p:cNvPr>
          <p:cNvSpPr>
            <a:spLocks noChangeAspect="1"/>
          </p:cNvSpPr>
          <p:nvPr/>
        </p:nvSpPr>
        <p:spPr bwMode="auto">
          <a:xfrm>
            <a:off x="5876509" y="3090982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9D2C614-3876-4C08-97AB-915AC7107449}"/>
              </a:ext>
            </a:extLst>
          </p:cNvPr>
          <p:cNvSpPr/>
          <p:nvPr/>
        </p:nvSpPr>
        <p:spPr>
          <a:xfrm>
            <a:off x="1835696" y="2157182"/>
            <a:ext cx="1177379" cy="190068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13293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75BD696-6F27-4A50-BCA9-5E66A1421E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1" t="31838" r="31805" b="30457"/>
          <a:stretch/>
        </p:blipFill>
        <p:spPr>
          <a:xfrm>
            <a:off x="611560" y="2302561"/>
            <a:ext cx="2392680" cy="25450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D60629D-74B0-4AF5-B117-52FBD71AC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수집 </a:t>
            </a:r>
            <a:r>
              <a:rPr lang="en-US" altLang="ko-KR" dirty="0"/>
              <a:t>/</a:t>
            </a:r>
            <a:r>
              <a:rPr lang="ko-KR" altLang="en-US" dirty="0"/>
              <a:t> 제공 요청 </a:t>
            </a:r>
            <a:r>
              <a:rPr lang="en-US" altLang="ko-KR" dirty="0"/>
              <a:t>&gt; </a:t>
            </a:r>
            <a:r>
              <a:rPr lang="ko-KR" altLang="en-US" dirty="0"/>
              <a:t>상세 </a:t>
            </a:r>
            <a:r>
              <a:rPr lang="en-US" altLang="ko-KR" dirty="0"/>
              <a:t>&gt; </a:t>
            </a:r>
            <a:r>
              <a:rPr lang="ko-KR" altLang="en-US" dirty="0"/>
              <a:t>담당자</a:t>
            </a:r>
            <a:r>
              <a:rPr lang="en-US" altLang="ko-KR" dirty="0"/>
              <a:t>/</a:t>
            </a:r>
            <a:r>
              <a:rPr lang="ko-KR" altLang="en-US" dirty="0"/>
              <a:t>부서 선택 레이어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459364E-A87E-400F-9A1F-87F268ED3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730957"/>
              </p:ext>
            </p:extLst>
          </p:nvPr>
        </p:nvGraphicFramePr>
        <p:xfrm>
          <a:off x="7038000" y="1220400"/>
          <a:ext cx="1976711" cy="32808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담당자 선택 레이어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부서 목록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부서 내 직원 목록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레이어 닫기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선택된 직원 셋팅 후 레이어 닫기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사용자 이름 검색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검색된 사용자 및 사용자 부서만 출력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검색 시 조직은 전체로 변경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부서 선택 레이어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부서 검색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검색된 부서 목록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레이어 닫기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선택된 부서 셋팅 후 레이어 닫기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AB34CF-7962-4DB3-BDDB-79296FF947F3}"/>
              </a:ext>
            </a:extLst>
          </p:cNvPr>
          <p:cNvSpPr/>
          <p:nvPr/>
        </p:nvSpPr>
        <p:spPr>
          <a:xfrm>
            <a:off x="717990" y="2705270"/>
            <a:ext cx="963054" cy="1535272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4A5CDF-3732-4B2D-8637-0D3308239676}"/>
              </a:ext>
            </a:extLst>
          </p:cNvPr>
          <p:cNvSpPr/>
          <p:nvPr/>
        </p:nvSpPr>
        <p:spPr>
          <a:xfrm>
            <a:off x="1767626" y="2705270"/>
            <a:ext cx="1152794" cy="1535272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A1C9C686-4CED-4960-A75E-2060F27F2F4C}"/>
              </a:ext>
            </a:extLst>
          </p:cNvPr>
          <p:cNvSpPr>
            <a:spLocks noChangeAspect="1"/>
          </p:cNvSpPr>
          <p:nvPr/>
        </p:nvSpPr>
        <p:spPr bwMode="auto">
          <a:xfrm>
            <a:off x="654593" y="2649084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9B803BD-7F78-4E02-9B98-6028602C07B7}"/>
              </a:ext>
            </a:extLst>
          </p:cNvPr>
          <p:cNvSpPr>
            <a:spLocks noChangeAspect="1"/>
          </p:cNvSpPr>
          <p:nvPr/>
        </p:nvSpPr>
        <p:spPr bwMode="auto">
          <a:xfrm>
            <a:off x="1701891" y="261527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A0EB755-A4E7-45B7-93BF-F69B01508DC6}"/>
              </a:ext>
            </a:extLst>
          </p:cNvPr>
          <p:cNvSpPr>
            <a:spLocks noChangeAspect="1"/>
          </p:cNvSpPr>
          <p:nvPr/>
        </p:nvSpPr>
        <p:spPr bwMode="auto">
          <a:xfrm>
            <a:off x="1155158" y="460197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7221D76-4DD6-4755-9D46-F1C2D6D9CD1D}"/>
              </a:ext>
            </a:extLst>
          </p:cNvPr>
          <p:cNvSpPr>
            <a:spLocks noChangeAspect="1"/>
          </p:cNvSpPr>
          <p:nvPr/>
        </p:nvSpPr>
        <p:spPr bwMode="auto">
          <a:xfrm>
            <a:off x="2305093" y="460197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22EB682A-D754-4E0C-8F32-81E19D548C9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95971" y="2527732"/>
            <a:ext cx="724449" cy="144016"/>
            <a:chOff x="595686" y="1294387"/>
            <a:chExt cx="778955" cy="174802"/>
          </a:xfrm>
          <a:solidFill>
            <a:srgbClr val="FFFFFF"/>
          </a:solidFill>
        </p:grpSpPr>
        <p:sp>
          <p:nvSpPr>
            <p:cNvPr id="14" name="Text Box">
              <a:extLst>
                <a:ext uri="{FF2B5EF4-FFF2-40B4-BE49-F238E27FC236}">
                  <a16:creationId xmlns:a16="http://schemas.microsoft.com/office/drawing/2014/main" id="{73E248D8-E208-4028-94EB-92AB86B23573}"/>
                </a:ext>
              </a:extLst>
            </p:cNvPr>
            <p:cNvSpPr/>
            <p:nvPr/>
          </p:nvSpPr>
          <p:spPr>
            <a:xfrm>
              <a:off x="595686" y="1294387"/>
              <a:ext cx="778955" cy="17480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Search…</a:t>
              </a:r>
            </a:p>
          </p:txBody>
        </p:sp>
        <p:sp>
          <p:nvSpPr>
            <p:cNvPr id="15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94EC5F6A-33F2-4B4B-A910-5E13661C7540}"/>
                </a:ext>
              </a:extLst>
            </p:cNvPr>
            <p:cNvSpPr>
              <a:spLocks noChangeAspect="1"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704369" y="1321899"/>
              <a:ext cx="116764" cy="119779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9620D1AB-B938-410D-B8C0-131A216631CF}"/>
              </a:ext>
            </a:extLst>
          </p:cNvPr>
          <p:cNvSpPr>
            <a:spLocks noChangeAspect="1"/>
          </p:cNvSpPr>
          <p:nvPr/>
        </p:nvSpPr>
        <p:spPr bwMode="auto">
          <a:xfrm>
            <a:off x="2937515" y="250974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A7AD38-8E65-4BCB-B7EB-F58CC9F63052}"/>
              </a:ext>
            </a:extLst>
          </p:cNvPr>
          <p:cNvGrpSpPr/>
          <p:nvPr/>
        </p:nvGrpSpPr>
        <p:grpSpPr>
          <a:xfrm>
            <a:off x="3941068" y="2507820"/>
            <a:ext cx="2385060" cy="2133600"/>
            <a:chOff x="5603858" y="3534529"/>
            <a:chExt cx="2385060" cy="2133600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89E8AE4F-4C40-4BE0-8D6A-55822B3BC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89" t="28175" r="31805" b="28723"/>
            <a:stretch/>
          </p:blipFill>
          <p:spPr>
            <a:xfrm>
              <a:off x="5603858" y="3534529"/>
              <a:ext cx="2385060" cy="21336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8FB39C-69D8-4442-B557-C6AAF1CB186D}"/>
                </a:ext>
              </a:extLst>
            </p:cNvPr>
            <p:cNvSpPr/>
            <p:nvPr/>
          </p:nvSpPr>
          <p:spPr bwMode="auto">
            <a:xfrm>
              <a:off x="5632153" y="3575101"/>
              <a:ext cx="540959" cy="135172"/>
            </a:xfrm>
            <a:prstGeom prst="rect">
              <a:avLst/>
            </a:prstGeom>
            <a:solidFill>
              <a:srgbClr val="00479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부서 선택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BDFA22-F8D1-4702-AEE3-19503D45F89A}"/>
              </a:ext>
            </a:extLst>
          </p:cNvPr>
          <p:cNvSpPr/>
          <p:nvPr/>
        </p:nvSpPr>
        <p:spPr bwMode="auto">
          <a:xfrm>
            <a:off x="654593" y="2348359"/>
            <a:ext cx="540959" cy="135172"/>
          </a:xfrm>
          <a:prstGeom prst="rect">
            <a:avLst/>
          </a:prstGeom>
          <a:solidFill>
            <a:srgbClr val="00479D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담당자 선택</a:t>
            </a:r>
          </a:p>
        </p:txBody>
      </p:sp>
      <p:grpSp>
        <p:nvGrpSpPr>
          <p:cNvPr id="22" name="Search Box" descr="&lt;SmartSettings&gt;&lt;SmartResize enabled=&quot;True&quot; minWidth=&quot;20&quot; minHeight=&quot;13&quot; /&gt;&lt;/SmartSettings&gt;">
            <a:extLst>
              <a:ext uri="{FF2B5EF4-FFF2-40B4-BE49-F238E27FC236}">
                <a16:creationId xmlns:a16="http://schemas.microsoft.com/office/drawing/2014/main" id="{8FDF244D-E5C2-4BBE-8E1A-393026CFB7E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495448" y="2754145"/>
            <a:ext cx="724449" cy="144016"/>
            <a:chOff x="595686" y="1294387"/>
            <a:chExt cx="778955" cy="174802"/>
          </a:xfrm>
          <a:solidFill>
            <a:srgbClr val="FFFFFF"/>
          </a:solidFill>
        </p:grpSpPr>
        <p:sp>
          <p:nvSpPr>
            <p:cNvPr id="23" name="Text Box">
              <a:extLst>
                <a:ext uri="{FF2B5EF4-FFF2-40B4-BE49-F238E27FC236}">
                  <a16:creationId xmlns:a16="http://schemas.microsoft.com/office/drawing/2014/main" id="{6CF469A9-380A-43DE-8B30-CF37668AA34E}"/>
                </a:ext>
              </a:extLst>
            </p:cNvPr>
            <p:cNvSpPr/>
            <p:nvPr/>
          </p:nvSpPr>
          <p:spPr>
            <a:xfrm>
              <a:off x="595686" y="1294387"/>
              <a:ext cx="778955" cy="17480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274320" tIns="50800" rIns="91440" bIns="50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7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Search…</a:t>
              </a:r>
            </a:p>
          </p:txBody>
        </p:sp>
        <p:sp>
          <p:nvSpPr>
            <p:cNvPr id="24" name="Search Icon" descr="&lt;SmartSettings&gt;&lt;SmartResize anchorLeft=&quot;Absolute&quot; anchorTop=&quot;Non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C41E4FED-7114-4B77-BCB2-7F471EBA4AC1}"/>
                </a:ext>
              </a:extLst>
            </p:cNvPr>
            <p:cNvSpPr>
              <a:spLocks noChangeAspect="1"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704369" y="1321899"/>
              <a:ext cx="116764" cy="119779"/>
            </a:xfrm>
            <a:custGeom>
              <a:avLst/>
              <a:gdLst>
                <a:gd name="T0" fmla="*/ 339 w 537"/>
                <a:gd name="T1" fmla="*/ 338 h 536"/>
                <a:gd name="T2" fmla="*/ 537 w 537"/>
                <a:gd name="T3" fmla="*/ 536 h 536"/>
                <a:gd name="T4" fmla="*/ 392 w 537"/>
                <a:gd name="T5" fmla="*/ 196 h 536"/>
                <a:gd name="T6" fmla="*/ 196 w 537"/>
                <a:gd name="T7" fmla="*/ 392 h 536"/>
                <a:gd name="T8" fmla="*/ 0 w 537"/>
                <a:gd name="T9" fmla="*/ 196 h 536"/>
                <a:gd name="T10" fmla="*/ 196 w 537"/>
                <a:gd name="T11" fmla="*/ 0 h 536"/>
                <a:gd name="T12" fmla="*/ 392 w 537"/>
                <a:gd name="T13" fmla="*/ 196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7" h="536">
                  <a:moveTo>
                    <a:pt x="339" y="338"/>
                  </a:moveTo>
                  <a:lnTo>
                    <a:pt x="537" y="536"/>
                  </a:lnTo>
                  <a:moveTo>
                    <a:pt x="392" y="196"/>
                  </a:moveTo>
                  <a:cubicBezTo>
                    <a:pt x="392" y="304"/>
                    <a:pt x="305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87"/>
                    <a:pt x="88" y="0"/>
                    <a:pt x="196" y="0"/>
                  </a:cubicBezTo>
                  <a:cubicBezTo>
                    <a:pt x="305" y="0"/>
                    <a:pt x="392" y="87"/>
                    <a:pt x="392" y="196"/>
                  </a:cubicBezTo>
                  <a:close/>
                </a:path>
              </a:pathLst>
            </a:custGeom>
            <a:grp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4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7" name="타원 26">
            <a:extLst>
              <a:ext uri="{FF2B5EF4-FFF2-40B4-BE49-F238E27FC236}">
                <a16:creationId xmlns:a16="http://schemas.microsoft.com/office/drawing/2014/main" id="{C37B584F-C4F0-407B-8F8D-BA1F5FB2736B}"/>
              </a:ext>
            </a:extLst>
          </p:cNvPr>
          <p:cNvSpPr>
            <a:spLocks noChangeAspect="1"/>
          </p:cNvSpPr>
          <p:nvPr/>
        </p:nvSpPr>
        <p:spPr bwMode="auto">
          <a:xfrm>
            <a:off x="543278" y="223391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EECD271-D7CF-4A76-97BB-E3B99A62FC68}"/>
              </a:ext>
            </a:extLst>
          </p:cNvPr>
          <p:cNvSpPr>
            <a:spLocks noChangeAspect="1"/>
          </p:cNvSpPr>
          <p:nvPr/>
        </p:nvSpPr>
        <p:spPr bwMode="auto">
          <a:xfrm>
            <a:off x="3827793" y="243810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6BBEB61-453C-42FD-860C-C0A77241B600}"/>
              </a:ext>
            </a:extLst>
          </p:cNvPr>
          <p:cNvSpPr>
            <a:spLocks noChangeAspect="1"/>
          </p:cNvSpPr>
          <p:nvPr/>
        </p:nvSpPr>
        <p:spPr bwMode="auto">
          <a:xfrm>
            <a:off x="6215910" y="272606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414EB27-E6D3-43EA-AC57-69438D70834C}"/>
              </a:ext>
            </a:extLst>
          </p:cNvPr>
          <p:cNvSpPr>
            <a:spLocks noChangeAspect="1"/>
          </p:cNvSpPr>
          <p:nvPr/>
        </p:nvSpPr>
        <p:spPr bwMode="auto">
          <a:xfrm>
            <a:off x="3903441" y="290554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83D2B62-A19E-4605-B38F-6AC0F395382C}"/>
              </a:ext>
            </a:extLst>
          </p:cNvPr>
          <p:cNvSpPr>
            <a:spLocks noChangeAspect="1"/>
          </p:cNvSpPr>
          <p:nvPr/>
        </p:nvSpPr>
        <p:spPr bwMode="auto">
          <a:xfrm>
            <a:off x="4449469" y="435955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5312C40-FD6B-4A87-8999-D72A9D084CF6}"/>
              </a:ext>
            </a:extLst>
          </p:cNvPr>
          <p:cNvSpPr>
            <a:spLocks noChangeAspect="1"/>
          </p:cNvSpPr>
          <p:nvPr/>
        </p:nvSpPr>
        <p:spPr bwMode="auto">
          <a:xfrm>
            <a:off x="5620680" y="436102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726F87D-5D0C-420F-91F2-51D6565C74D6}"/>
              </a:ext>
            </a:extLst>
          </p:cNvPr>
          <p:cNvSpPr/>
          <p:nvPr/>
        </p:nvSpPr>
        <p:spPr>
          <a:xfrm>
            <a:off x="4028794" y="2936974"/>
            <a:ext cx="2187115" cy="1320722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B23FFBF-EF2B-451D-A821-B1DD4DDD26E7}"/>
              </a:ext>
            </a:extLst>
          </p:cNvPr>
          <p:cNvSpPr/>
          <p:nvPr/>
        </p:nvSpPr>
        <p:spPr bwMode="auto">
          <a:xfrm>
            <a:off x="2220739" y="2778547"/>
            <a:ext cx="277315" cy="109583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400" b="1" dirty="0">
                <a:solidFill>
                  <a:srgbClr val="56565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맑은 고딕" panose="020B0503020000020004" pitchFamily="50" charset="-127"/>
                <a:cs typeface="Segoe UI" panose="020B0502040204020203" pitchFamily="34" charset="0"/>
              </a:rPr>
              <a:t>부서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0829C7C-DD16-457A-A810-0F11C09BF833}"/>
              </a:ext>
            </a:extLst>
          </p:cNvPr>
          <p:cNvSpPr/>
          <p:nvPr/>
        </p:nvSpPr>
        <p:spPr bwMode="auto">
          <a:xfrm>
            <a:off x="1863431" y="2778547"/>
            <a:ext cx="277315" cy="109583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400" b="1" dirty="0">
                <a:solidFill>
                  <a:srgbClr val="56565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맑은 고딕" panose="020B0503020000020004" pitchFamily="50" charset="-127"/>
                <a:cs typeface="Segoe UI" panose="020B0502040204020203" pitchFamily="34" charset="0"/>
              </a:rPr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323433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6839DCF-1EB1-FD44-87FB-5BEDC52EAF87}"/>
              </a:ext>
            </a:extLst>
          </p:cNvPr>
          <p:cNvSpPr txBox="1"/>
          <p:nvPr/>
        </p:nvSpPr>
        <p:spPr>
          <a:xfrm>
            <a:off x="1656296" y="3167390"/>
            <a:ext cx="3672408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과제 </a:t>
            </a:r>
            <a:r>
              <a:rPr lang="en-US" altLang="ko-KR" sz="2800" dirty="0"/>
              <a:t>/ </a:t>
            </a:r>
            <a:r>
              <a:rPr lang="ko-KR" altLang="en-US" sz="2800" dirty="0"/>
              <a:t>분석 현황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8BB9F06-13EC-4B30-8460-B39C33DDB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9712" y="503114"/>
            <a:ext cx="4285375" cy="216024"/>
          </a:xfrm>
        </p:spPr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/ </a:t>
            </a:r>
            <a:r>
              <a:rPr lang="ko-KR" altLang="en-US" dirty="0"/>
              <a:t>분석 현황</a:t>
            </a:r>
          </a:p>
        </p:txBody>
      </p:sp>
    </p:spTree>
    <p:extLst>
      <p:ext uri="{BB962C8B-B14F-4D97-AF65-F5344CB8AC3E}">
        <p14:creationId xmlns:p14="http://schemas.microsoft.com/office/powerpoint/2010/main" val="3281087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3786070-CF5C-4B47-988A-5E2A32F49C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599"/>
          <a:stretch/>
        </p:blipFill>
        <p:spPr>
          <a:xfrm>
            <a:off x="252000" y="982800"/>
            <a:ext cx="6480000" cy="338230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9ED8F1A-537D-4E06-9A32-59CE4F02A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/ </a:t>
            </a:r>
            <a:r>
              <a:rPr lang="ko-KR" altLang="en-US" dirty="0"/>
              <a:t>분석 현황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9025EE3-E826-4F62-97C6-F1F65BE20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198776"/>
              </p:ext>
            </p:extLst>
          </p:nvPr>
        </p:nvGraphicFramePr>
        <p:xfrm>
          <a:off x="7038000" y="1220400"/>
          <a:ext cx="1976711" cy="374651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과제등록 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과제 진행상태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코드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전체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분석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설계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배포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진행상태 선택 시 선택한 진행 상태만 출력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과제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분석 현황 목록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 클릭 시 상세 화면으로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2" name="타원 11">
            <a:extLst>
              <a:ext uri="{FF2B5EF4-FFF2-40B4-BE49-F238E27FC236}">
                <a16:creationId xmlns:a16="http://schemas.microsoft.com/office/drawing/2014/main" id="{C0166C3A-06E7-482D-B6B5-A3B72D3A45C0}"/>
              </a:ext>
            </a:extLst>
          </p:cNvPr>
          <p:cNvSpPr>
            <a:spLocks noChangeAspect="1"/>
          </p:cNvSpPr>
          <p:nvPr/>
        </p:nvSpPr>
        <p:spPr bwMode="auto">
          <a:xfrm>
            <a:off x="952988" y="153877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5C09B6C-1B4F-409C-A50D-C9E8490E7342}"/>
              </a:ext>
            </a:extLst>
          </p:cNvPr>
          <p:cNvSpPr>
            <a:spLocks noChangeAspect="1"/>
          </p:cNvSpPr>
          <p:nvPr/>
        </p:nvSpPr>
        <p:spPr bwMode="auto">
          <a:xfrm>
            <a:off x="5868144" y="153877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21A093-5EA9-416A-A7B6-C817450C769D}"/>
              </a:ext>
            </a:extLst>
          </p:cNvPr>
          <p:cNvSpPr>
            <a:spLocks noChangeAspect="1"/>
          </p:cNvSpPr>
          <p:nvPr/>
        </p:nvSpPr>
        <p:spPr bwMode="auto">
          <a:xfrm>
            <a:off x="395536" y="188057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Selection Overlay">
            <a:extLst>
              <a:ext uri="{FF2B5EF4-FFF2-40B4-BE49-F238E27FC236}">
                <a16:creationId xmlns:a16="http://schemas.microsoft.com/office/drawing/2014/main" id="{FA75C2A8-B329-40DC-B396-09FD291DB6C4}"/>
              </a:ext>
            </a:extLst>
          </p:cNvPr>
          <p:cNvSpPr/>
          <p:nvPr/>
        </p:nvSpPr>
        <p:spPr>
          <a:xfrm>
            <a:off x="408049" y="2136928"/>
            <a:ext cx="6180176" cy="165672"/>
          </a:xfrm>
          <a:prstGeom prst="rect">
            <a:avLst/>
          </a:prstGeom>
          <a:solidFill>
            <a:srgbClr val="5B9BD5">
              <a:alpha val="21961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1D95BF-AE6F-4C9E-8430-5E5ED44E0835}"/>
              </a:ext>
            </a:extLst>
          </p:cNvPr>
          <p:cNvSpPr>
            <a:spLocks noChangeAspect="1"/>
          </p:cNvSpPr>
          <p:nvPr/>
        </p:nvSpPr>
        <p:spPr bwMode="auto">
          <a:xfrm>
            <a:off x="2231413" y="213285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757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2016125" y="504825"/>
            <a:ext cx="4284663" cy="21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lang="ko-KR" sz="900" b="1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39DCF-1EB1-FD44-87FB-5BEDC52EAF87}"/>
              </a:ext>
            </a:extLst>
          </p:cNvPr>
          <p:cNvSpPr txBox="1"/>
          <p:nvPr/>
        </p:nvSpPr>
        <p:spPr>
          <a:xfrm>
            <a:off x="1656296" y="3167390"/>
            <a:ext cx="3672408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메인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44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BAD692E1-C7D5-4FD8-B340-700FB3323A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5"/>
          <a:stretch/>
        </p:blipFill>
        <p:spPr>
          <a:xfrm>
            <a:off x="252000" y="1825213"/>
            <a:ext cx="6480000" cy="405205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2E88399-AA8E-41BA-89E4-F253BC283A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77"/>
          <a:stretch/>
        </p:blipFill>
        <p:spPr>
          <a:xfrm>
            <a:off x="252000" y="982800"/>
            <a:ext cx="6480000" cy="5770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9ED8F1A-537D-4E06-9A32-59CE4F02A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/ </a:t>
            </a:r>
            <a:r>
              <a:rPr lang="ko-KR" altLang="en-US" dirty="0"/>
              <a:t>분석 현황 </a:t>
            </a:r>
            <a:r>
              <a:rPr lang="en-US" altLang="ko-KR" dirty="0"/>
              <a:t>&gt; </a:t>
            </a:r>
            <a:r>
              <a:rPr lang="ko-KR" altLang="en-US" dirty="0"/>
              <a:t>등록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AA9F063-C834-4B19-8464-551659524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628843"/>
              </p:ext>
            </p:extLst>
          </p:nvPr>
        </p:nvGraphicFramePr>
        <p:xfrm>
          <a:off x="7038000" y="1220400"/>
          <a:ext cx="1976711" cy="531029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수정 시 기존 등록 된 항목 자동 입력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선택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수집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제공요청 선택 레이어 오픈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삭제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선택된 요청 삭제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836156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과제 구분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예시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안정운용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비용효율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신사업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품질개선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항목 확인 필요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과제명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과제진행현황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예시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기획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분석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설계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구현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테스트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상용화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진행상태 변경 시 진행상태 이력 등록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과제 진행 기간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과제개요 및 기대효과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에디터로 변경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작성 템플릿 기본 출력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trike="sngStrike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strike="sngStrike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trike="sngStrike" dirty="0"/>
                        <a:t>기대효과</a:t>
                      </a:r>
                      <a:endParaRPr lang="en-US" altLang="ko-KR" sz="800" strike="sngStrike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strike="sngStrike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strike="sngStrike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trike="sngStrike" dirty="0"/>
                        <a:t>비고</a:t>
                      </a:r>
                      <a:endParaRPr lang="en-US" altLang="ko-KR" sz="800" strike="sngStrike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첨부문서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협업조직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부서 선택 레이어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담당자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담당자 선택 레이어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 취소 후 목록으로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저장 후 목록으로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560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61194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764A46CC-0ED1-4C26-8CD2-28C67504BD4B}"/>
              </a:ext>
            </a:extLst>
          </p:cNvPr>
          <p:cNvSpPr>
            <a:spLocks noChangeAspect="1"/>
          </p:cNvSpPr>
          <p:nvPr/>
        </p:nvSpPr>
        <p:spPr bwMode="auto">
          <a:xfrm>
            <a:off x="2879832" y="160867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2BA06A-540E-4955-852D-1B7D6330CBD4}"/>
              </a:ext>
            </a:extLst>
          </p:cNvPr>
          <p:cNvSpPr>
            <a:spLocks noChangeAspect="1"/>
          </p:cNvSpPr>
          <p:nvPr/>
        </p:nvSpPr>
        <p:spPr bwMode="auto">
          <a:xfrm>
            <a:off x="287544" y="1839722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4F4FB46-0973-46F0-A5BB-80C7627451AE}"/>
              </a:ext>
            </a:extLst>
          </p:cNvPr>
          <p:cNvSpPr>
            <a:spLocks noChangeAspect="1"/>
          </p:cNvSpPr>
          <p:nvPr/>
        </p:nvSpPr>
        <p:spPr bwMode="auto">
          <a:xfrm>
            <a:off x="287544" y="204609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16547B-DB76-480D-9131-165709C7CD8E}"/>
              </a:ext>
            </a:extLst>
          </p:cNvPr>
          <p:cNvSpPr>
            <a:spLocks noChangeAspect="1"/>
          </p:cNvSpPr>
          <p:nvPr/>
        </p:nvSpPr>
        <p:spPr bwMode="auto">
          <a:xfrm>
            <a:off x="287544" y="2262812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9EFA8C-C87E-4EC1-8ACB-59DC0FBDDC34}"/>
              </a:ext>
            </a:extLst>
          </p:cNvPr>
          <p:cNvSpPr>
            <a:spLocks noChangeAspect="1"/>
          </p:cNvSpPr>
          <p:nvPr/>
        </p:nvSpPr>
        <p:spPr bwMode="auto">
          <a:xfrm>
            <a:off x="1889712" y="2496024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43AA7B5-ED8D-44D0-A7C4-E10CB4C2DE8F}"/>
              </a:ext>
            </a:extLst>
          </p:cNvPr>
          <p:cNvSpPr>
            <a:spLocks noChangeAspect="1"/>
          </p:cNvSpPr>
          <p:nvPr/>
        </p:nvSpPr>
        <p:spPr bwMode="auto">
          <a:xfrm>
            <a:off x="287544" y="272495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8B1CC3B-8ED4-46BE-B21E-FC71296D7ACF}"/>
              </a:ext>
            </a:extLst>
          </p:cNvPr>
          <p:cNvSpPr>
            <a:spLocks noChangeAspect="1"/>
          </p:cNvSpPr>
          <p:nvPr/>
        </p:nvSpPr>
        <p:spPr bwMode="auto">
          <a:xfrm>
            <a:off x="287544" y="468218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67C8E45-103B-4307-BC36-805953E24136}"/>
              </a:ext>
            </a:extLst>
          </p:cNvPr>
          <p:cNvSpPr>
            <a:spLocks noChangeAspect="1"/>
          </p:cNvSpPr>
          <p:nvPr/>
        </p:nvSpPr>
        <p:spPr bwMode="auto">
          <a:xfrm>
            <a:off x="287544" y="493221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42F22E4-E72F-4DD8-9B75-F7C701A5DF00}"/>
              </a:ext>
            </a:extLst>
          </p:cNvPr>
          <p:cNvSpPr>
            <a:spLocks noChangeAspect="1"/>
          </p:cNvSpPr>
          <p:nvPr/>
        </p:nvSpPr>
        <p:spPr bwMode="auto">
          <a:xfrm>
            <a:off x="287544" y="516633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F6B4601-5E5C-4EFF-8321-C143CF50E6DE}"/>
              </a:ext>
            </a:extLst>
          </p:cNvPr>
          <p:cNvSpPr>
            <a:spLocks noChangeAspect="1"/>
          </p:cNvSpPr>
          <p:nvPr/>
        </p:nvSpPr>
        <p:spPr bwMode="auto">
          <a:xfrm>
            <a:off x="1042988" y="5629593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Input Field">
            <a:extLst>
              <a:ext uri="{FF2B5EF4-FFF2-40B4-BE49-F238E27FC236}">
                <a16:creationId xmlns:a16="http://schemas.microsoft.com/office/drawing/2014/main" id="{E33BB51B-4CEE-4942-9855-8701C2882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86" y="1627095"/>
            <a:ext cx="1260000" cy="144000"/>
          </a:xfrm>
          <a:prstGeom prst="rect">
            <a:avLst/>
          </a:prstGeom>
          <a:solidFill>
            <a:srgbClr val="FFFFFF"/>
          </a:solidFill>
          <a:ln w="3810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36000" tIns="0" rIns="3600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도로 위험구간 </a:t>
            </a:r>
            <a:r>
              <a:rPr lang="en-US" altLang="ko-KR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ko-KR" altLang="en-US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주행상태</a:t>
            </a:r>
            <a:r>
              <a:rPr lang="en-US" altLang="ko-KR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위험구간</a:t>
            </a:r>
            <a:r>
              <a:rPr lang="en-US" altLang="ko-KR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위험운전 정보요청</a:t>
            </a:r>
            <a:endParaRPr lang="en-US" sz="400" b="1" dirty="0">
              <a:solidFill>
                <a:srgbClr val="67676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Label">
            <a:extLst>
              <a:ext uri="{FF2B5EF4-FFF2-40B4-BE49-F238E27FC236}">
                <a16:creationId xmlns:a16="http://schemas.microsoft.com/office/drawing/2014/main" id="{FF46B81A-4020-4C15-A731-D67F230B5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660623"/>
            <a:ext cx="525103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수집</a:t>
            </a:r>
            <a:r>
              <a:rPr kumimoji="0" lang="en-US" altLang="ko-KR" sz="5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ko-KR" altLang="en-US" sz="5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제공 요청 </a:t>
            </a:r>
            <a:r>
              <a:rPr kumimoji="0" lang="en-US" altLang="ko-KR" sz="5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kumimoji="0" lang="en-US" altLang="en-US" sz="500" b="1" i="0" u="none" strike="noStrike" cap="none" normalizeH="0" baseline="0" dirty="0">
              <a:ln>
                <a:noFill/>
              </a:ln>
              <a:solidFill>
                <a:srgbClr val="676767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0BF18C1-771A-4200-8172-1C5F84EA7BB8}"/>
              </a:ext>
            </a:extLst>
          </p:cNvPr>
          <p:cNvSpPr>
            <a:spLocks noChangeAspect="1"/>
          </p:cNvSpPr>
          <p:nvPr/>
        </p:nvSpPr>
        <p:spPr bwMode="auto">
          <a:xfrm>
            <a:off x="514071" y="5629593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Button">
            <a:extLst>
              <a:ext uri="{FF2B5EF4-FFF2-40B4-BE49-F238E27FC236}">
                <a16:creationId xmlns:a16="http://schemas.microsoft.com/office/drawing/2014/main" id="{10480663-5B1C-42E6-BDFB-B14EC1557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638" y="1627095"/>
            <a:ext cx="302130" cy="144000"/>
          </a:xfrm>
          <a:prstGeom prst="rect">
            <a:avLst/>
          </a:prstGeom>
          <a:solidFill>
            <a:srgbClr val="0084C8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Button">
            <a:extLst>
              <a:ext uri="{FF2B5EF4-FFF2-40B4-BE49-F238E27FC236}">
                <a16:creationId xmlns:a16="http://schemas.microsoft.com/office/drawing/2014/main" id="{9EDDA023-C5A5-4778-9162-F6D114196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720" y="1627095"/>
            <a:ext cx="302130" cy="144000"/>
          </a:xfrm>
          <a:prstGeom prst="rect">
            <a:avLst/>
          </a:prstGeom>
          <a:solidFill>
            <a:srgbClr val="0084C8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31B5D7-8FA3-4952-95B9-21D5B7635F18}"/>
              </a:ext>
            </a:extLst>
          </p:cNvPr>
          <p:cNvSpPr/>
          <p:nvPr/>
        </p:nvSpPr>
        <p:spPr>
          <a:xfrm>
            <a:off x="264164" y="1595146"/>
            <a:ext cx="2939683" cy="22837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39AD5DB-B716-4818-9565-3D0657F6C05A}"/>
              </a:ext>
            </a:extLst>
          </p:cNvPr>
          <p:cNvSpPr/>
          <p:nvPr/>
        </p:nvSpPr>
        <p:spPr bwMode="auto">
          <a:xfrm>
            <a:off x="504627" y="2722601"/>
            <a:ext cx="6149252" cy="176485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450" b="1" dirty="0">
                <a:solidFill>
                  <a:srgbClr val="56565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과제 개요 및 기대효과 </a:t>
            </a:r>
            <a:r>
              <a:rPr lang="en-US" altLang="ko-KR" sz="450" b="1" dirty="0">
                <a:solidFill>
                  <a:srgbClr val="56565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</a:t>
            </a:r>
            <a:endParaRPr lang="ko-KR" altLang="en-US" sz="450" b="1" dirty="0">
              <a:solidFill>
                <a:srgbClr val="565656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1619CCA-0AD3-4C26-89D0-1F6379AF11B6}"/>
              </a:ext>
            </a:extLst>
          </p:cNvPr>
          <p:cNvGrpSpPr/>
          <p:nvPr/>
        </p:nvGrpSpPr>
        <p:grpSpPr>
          <a:xfrm>
            <a:off x="479482" y="2895080"/>
            <a:ext cx="6256967" cy="1749743"/>
            <a:chOff x="479482" y="2895080"/>
            <a:chExt cx="6256967" cy="174974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A5AA68B-F7D0-4A94-A848-0717CDF26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590" b="35781"/>
            <a:stretch/>
          </p:blipFill>
          <p:spPr>
            <a:xfrm>
              <a:off x="479482" y="2895080"/>
              <a:ext cx="6256967" cy="1749743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3048C94-45EA-43D7-9D35-2F9144862638}"/>
                </a:ext>
              </a:extLst>
            </p:cNvPr>
            <p:cNvSpPr/>
            <p:nvPr/>
          </p:nvSpPr>
          <p:spPr bwMode="auto">
            <a:xfrm>
              <a:off x="576142" y="3133512"/>
              <a:ext cx="1919234" cy="1346550"/>
            </a:xfrm>
            <a:prstGeom prst="rect">
              <a:avLst/>
            </a:prstGeom>
            <a:solidFill>
              <a:srgbClr val="FEFEF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7200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과제개요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1.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2.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3.</a:t>
              </a:r>
            </a:p>
            <a:p>
              <a:endParaRPr lang="en-US" altLang="ko-KR" sz="600" dirty="0">
                <a:solidFill>
                  <a:srgbClr val="BDBD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r>
                <a:rPr lang="ko-KR" altLang="en-US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기대효과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1.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2.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3.</a:t>
              </a:r>
            </a:p>
            <a:p>
              <a:endParaRPr lang="en-US" altLang="ko-KR" sz="600" dirty="0">
                <a:solidFill>
                  <a:srgbClr val="BDBD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r>
                <a:rPr lang="ko-KR" altLang="en-US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비고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1.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2.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3.</a:t>
              </a:r>
              <a:endParaRPr lang="ko-KR" altLang="en-US" sz="600" dirty="0">
                <a:solidFill>
                  <a:srgbClr val="BDBD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7779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BAD692E1-C7D5-4FD8-B340-700FB3323AD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5"/>
          <a:stretch/>
        </p:blipFill>
        <p:spPr>
          <a:xfrm>
            <a:off x="252000" y="1825213"/>
            <a:ext cx="6480000" cy="4052059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2E88399-AA8E-41BA-89E4-F253BC283A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77"/>
          <a:stretch/>
        </p:blipFill>
        <p:spPr>
          <a:xfrm>
            <a:off x="252000" y="982800"/>
            <a:ext cx="6480000" cy="57705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9ED8F1A-537D-4E06-9A32-59CE4F02A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/ </a:t>
            </a:r>
            <a:r>
              <a:rPr lang="ko-KR" altLang="en-US" dirty="0"/>
              <a:t>분석 현황 </a:t>
            </a:r>
            <a:r>
              <a:rPr lang="en-US" altLang="ko-KR" dirty="0"/>
              <a:t>&gt; </a:t>
            </a:r>
            <a:r>
              <a:rPr lang="ko-KR" altLang="en-US" dirty="0"/>
              <a:t>등록</a:t>
            </a:r>
            <a:r>
              <a:rPr lang="en-US" altLang="ko-KR" dirty="0"/>
              <a:t>/</a:t>
            </a:r>
            <a:r>
              <a:rPr lang="ko-KR" altLang="en-US" dirty="0"/>
              <a:t>수정 </a:t>
            </a:r>
            <a:r>
              <a:rPr lang="en-US" altLang="ko-KR" dirty="0"/>
              <a:t>&gt; </a:t>
            </a:r>
            <a:r>
              <a:rPr lang="ko-KR" altLang="en-US" dirty="0"/>
              <a:t>수집</a:t>
            </a:r>
            <a:r>
              <a:rPr lang="en-US" altLang="ko-KR" dirty="0"/>
              <a:t>/</a:t>
            </a:r>
            <a:r>
              <a:rPr lang="ko-KR" altLang="en-US" dirty="0"/>
              <a:t>제공요청 선택 레이어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AA9F063-C834-4B19-8464-551659524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87918"/>
              </p:ext>
            </p:extLst>
          </p:nvPr>
        </p:nvGraphicFramePr>
        <p:xfrm>
          <a:off x="7038000" y="1220400"/>
          <a:ext cx="1976711" cy="371009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1298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수집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제공 요청 검색 레이어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8836156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요청 검색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제목 검색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검색 목록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승인 완료된 목록만 출력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레이어 닫기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선택한 항목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번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텍스트박스 셋팅 후 레이어 닫기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레이어에서 선택한 요청 제목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5609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6119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46917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2778365"/>
                  </a:ext>
                </a:extLst>
              </a:tr>
            </a:tbl>
          </a:graphicData>
        </a:graphic>
      </p:graphicFrame>
      <p:sp>
        <p:nvSpPr>
          <p:cNvPr id="29" name="Button">
            <a:extLst>
              <a:ext uri="{FF2B5EF4-FFF2-40B4-BE49-F238E27FC236}">
                <a16:creationId xmlns:a16="http://schemas.microsoft.com/office/drawing/2014/main" id="{DC262585-5690-4F69-8FC1-E349C52C5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638" y="1627095"/>
            <a:ext cx="302130" cy="144000"/>
          </a:xfrm>
          <a:prstGeom prst="rect">
            <a:avLst/>
          </a:prstGeom>
          <a:solidFill>
            <a:srgbClr val="0084C8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선택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Input Field">
            <a:extLst>
              <a:ext uri="{FF2B5EF4-FFF2-40B4-BE49-F238E27FC236}">
                <a16:creationId xmlns:a16="http://schemas.microsoft.com/office/drawing/2014/main" id="{E33BB51B-4CEE-4942-9855-8701C2882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686" y="1627095"/>
            <a:ext cx="1260000" cy="144000"/>
          </a:xfrm>
          <a:prstGeom prst="rect">
            <a:avLst/>
          </a:prstGeom>
          <a:solidFill>
            <a:srgbClr val="FFFFFF"/>
          </a:solidFill>
          <a:ln w="3810" cap="flat">
            <a:solidFill>
              <a:srgbClr val="E4E4E4"/>
            </a:solidFill>
            <a:prstDash val="solid"/>
            <a:miter lim="800000"/>
            <a:headEnd/>
            <a:tailEnd/>
          </a:ln>
        </p:spPr>
        <p:txBody>
          <a:bodyPr vert="horz" wrap="square" lIns="36000" tIns="0" rIns="3600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도로 위험구간 </a:t>
            </a:r>
            <a:r>
              <a:rPr lang="en-US" altLang="ko-KR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ko-KR" altLang="en-US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주행상태</a:t>
            </a:r>
            <a:r>
              <a:rPr lang="en-US" altLang="ko-KR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위험구간</a:t>
            </a:r>
            <a:r>
              <a:rPr lang="en-US" altLang="ko-KR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</a:t>
            </a:r>
            <a:r>
              <a:rPr lang="ko-KR" altLang="en-US" sz="4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위험운전 정보요청</a:t>
            </a:r>
            <a:endParaRPr lang="en-US" sz="400" b="1" dirty="0">
              <a:solidFill>
                <a:srgbClr val="67676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Label">
            <a:extLst>
              <a:ext uri="{FF2B5EF4-FFF2-40B4-BE49-F238E27FC236}">
                <a16:creationId xmlns:a16="http://schemas.microsoft.com/office/drawing/2014/main" id="{FF46B81A-4020-4C15-A731-D67F230B5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660623"/>
            <a:ext cx="525103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수집</a:t>
            </a:r>
            <a:r>
              <a:rPr kumimoji="0" lang="en-US" altLang="ko-KR" sz="5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ko-KR" altLang="en-US" sz="5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제공 요청 </a:t>
            </a:r>
            <a:r>
              <a:rPr kumimoji="0" lang="en-US" altLang="ko-KR" sz="500" b="1" dirty="0">
                <a:solidFill>
                  <a:srgbClr val="6767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kumimoji="0" lang="en-US" altLang="en-US" sz="500" b="1" i="0" u="none" strike="noStrike" cap="none" normalizeH="0" baseline="0" dirty="0">
              <a:ln>
                <a:noFill/>
              </a:ln>
              <a:solidFill>
                <a:srgbClr val="676767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Button">
            <a:extLst>
              <a:ext uri="{FF2B5EF4-FFF2-40B4-BE49-F238E27FC236}">
                <a16:creationId xmlns:a16="http://schemas.microsoft.com/office/drawing/2014/main" id="{A1489538-9CAC-458C-AB22-EF23333BD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1720" y="1627095"/>
            <a:ext cx="302130" cy="144000"/>
          </a:xfrm>
          <a:prstGeom prst="rect">
            <a:avLst/>
          </a:prstGeom>
          <a:solidFill>
            <a:srgbClr val="0084C8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6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삭제</a:t>
            </a:r>
            <a:endParaRPr lang="en-US" sz="6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2A2D7EA-53F9-42CF-973A-4FEFEC524EA7}"/>
              </a:ext>
            </a:extLst>
          </p:cNvPr>
          <p:cNvSpPr/>
          <p:nvPr/>
        </p:nvSpPr>
        <p:spPr>
          <a:xfrm>
            <a:off x="2153817" y="1604644"/>
            <a:ext cx="349658" cy="176911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B014E606-9CDE-461A-B642-A8F8A2969F83}"/>
              </a:ext>
            </a:extLst>
          </p:cNvPr>
          <p:cNvSpPr>
            <a:spLocks noChangeAspect="1"/>
          </p:cNvSpPr>
          <p:nvPr/>
        </p:nvSpPr>
        <p:spPr bwMode="auto">
          <a:xfrm>
            <a:off x="686623" y="1606071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520356F-73BE-4A7C-85C3-DFEF0CD67DFB}"/>
              </a:ext>
            </a:extLst>
          </p:cNvPr>
          <p:cNvGrpSpPr/>
          <p:nvPr/>
        </p:nvGrpSpPr>
        <p:grpSpPr>
          <a:xfrm>
            <a:off x="479482" y="2895080"/>
            <a:ext cx="6256967" cy="1749743"/>
            <a:chOff x="252000" y="7415213"/>
            <a:chExt cx="6480000" cy="1590675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08AC934-1E20-4B15-B356-26D1C471D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2590" b="35781"/>
            <a:stretch/>
          </p:blipFill>
          <p:spPr>
            <a:xfrm>
              <a:off x="252000" y="7415213"/>
              <a:ext cx="6480000" cy="1590675"/>
            </a:xfrm>
            <a:prstGeom prst="rect">
              <a:avLst/>
            </a:prstGeom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2C3F8D9-92EB-47B0-A6EB-DB2EB7031A9B}"/>
                </a:ext>
              </a:extLst>
            </p:cNvPr>
            <p:cNvSpPr/>
            <p:nvPr/>
          </p:nvSpPr>
          <p:spPr bwMode="auto">
            <a:xfrm>
              <a:off x="352106" y="7631969"/>
              <a:ext cx="1987646" cy="1224136"/>
            </a:xfrm>
            <a:prstGeom prst="rect">
              <a:avLst/>
            </a:prstGeom>
            <a:solidFill>
              <a:srgbClr val="FEFEF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7200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과제개요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1.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2.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3.</a:t>
              </a:r>
            </a:p>
            <a:p>
              <a:endParaRPr lang="en-US" altLang="ko-KR" sz="600" dirty="0">
                <a:solidFill>
                  <a:srgbClr val="BDBD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r>
                <a:rPr lang="ko-KR" altLang="en-US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기대효과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1.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2.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3.</a:t>
              </a:r>
            </a:p>
            <a:p>
              <a:endParaRPr lang="en-US" altLang="ko-KR" sz="600" dirty="0">
                <a:solidFill>
                  <a:srgbClr val="BDBD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  <a:p>
              <a:r>
                <a:rPr lang="ko-KR" altLang="en-US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비고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1.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2.</a:t>
              </a:r>
            </a:p>
            <a:p>
              <a:r>
                <a:rPr lang="en-US" altLang="ko-KR" sz="600" dirty="0">
                  <a:solidFill>
                    <a:srgbClr val="BDBDB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3.</a:t>
              </a:r>
              <a:endParaRPr lang="ko-KR" altLang="en-US" sz="600" dirty="0">
                <a:solidFill>
                  <a:srgbClr val="BDBDB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6E8B438-7518-498A-BE99-89DCDA634A56}"/>
              </a:ext>
            </a:extLst>
          </p:cNvPr>
          <p:cNvSpPr/>
          <p:nvPr/>
        </p:nvSpPr>
        <p:spPr bwMode="auto">
          <a:xfrm>
            <a:off x="504627" y="2722601"/>
            <a:ext cx="6149252" cy="176485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ko-KR" altLang="en-US" sz="450" b="1" dirty="0">
                <a:solidFill>
                  <a:srgbClr val="56565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과제 개요 및 기대효과 </a:t>
            </a:r>
            <a:r>
              <a:rPr lang="en-US" altLang="ko-KR" sz="450" b="1" dirty="0">
                <a:solidFill>
                  <a:srgbClr val="56565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</a:t>
            </a:r>
            <a:endParaRPr lang="ko-KR" altLang="en-US" sz="450" b="1" dirty="0">
              <a:solidFill>
                <a:srgbClr val="565656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B97DD14-C7A5-47C7-BCE8-263F223F4B9E}"/>
              </a:ext>
            </a:extLst>
          </p:cNvPr>
          <p:cNvCxnSpPr>
            <a:stCxn id="35" idx="2"/>
          </p:cNvCxnSpPr>
          <p:nvPr/>
        </p:nvCxnSpPr>
        <p:spPr>
          <a:xfrm>
            <a:off x="2328646" y="1781555"/>
            <a:ext cx="1277630" cy="99521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1574A9-C304-4C0C-8AA1-35A19E9252B0}"/>
              </a:ext>
            </a:extLst>
          </p:cNvPr>
          <p:cNvGrpSpPr/>
          <p:nvPr/>
        </p:nvGrpSpPr>
        <p:grpSpPr>
          <a:xfrm>
            <a:off x="3606276" y="2496024"/>
            <a:ext cx="2392680" cy="2556037"/>
            <a:chOff x="3606276" y="2496024"/>
            <a:chExt cx="2392680" cy="2556037"/>
          </a:xfrm>
        </p:grpSpPr>
        <p:pic>
          <p:nvPicPr>
            <p:cNvPr id="24" name="그림 2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18C4953-7D75-4F41-804D-A181EEB30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71" t="31838" r="31805" b="30457"/>
            <a:stretch/>
          </p:blipFill>
          <p:spPr>
            <a:xfrm>
              <a:off x="3606276" y="2496024"/>
              <a:ext cx="2392680" cy="2545080"/>
            </a:xfrm>
            <a:prstGeom prst="rect">
              <a:avLst/>
            </a:prstGeom>
          </p:spPr>
        </p:pic>
        <p:grpSp>
          <p:nvGrpSpPr>
            <p:cNvPr id="26" name="Search Box" descr="&lt;SmartSettings&gt;&lt;SmartResize enabled=&quot;True&quot; minWidth=&quot;20&quot; minHeight=&quot;13&quot; /&gt;&lt;/SmartSettings&gt;">
              <a:extLst>
                <a:ext uri="{FF2B5EF4-FFF2-40B4-BE49-F238E27FC236}">
                  <a16:creationId xmlns:a16="http://schemas.microsoft.com/office/drawing/2014/main" id="{4BE248D0-BB60-4CE0-A2DA-63C283CD852A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3648201" y="2754102"/>
              <a:ext cx="1983303" cy="144016"/>
              <a:chOff x="-757881" y="1294387"/>
              <a:chExt cx="2132522" cy="174802"/>
            </a:xfrm>
            <a:solidFill>
              <a:srgbClr val="FFFFFF"/>
            </a:solidFill>
          </p:grpSpPr>
          <p:sp>
            <p:nvSpPr>
              <p:cNvPr id="28" name="Text Box">
                <a:extLst>
                  <a:ext uri="{FF2B5EF4-FFF2-40B4-BE49-F238E27FC236}">
                    <a16:creationId xmlns:a16="http://schemas.microsoft.com/office/drawing/2014/main" id="{4515BB0B-1E0F-400B-A255-4A40D005DC92}"/>
                  </a:ext>
                </a:extLst>
              </p:cNvPr>
              <p:cNvSpPr/>
              <p:nvPr/>
            </p:nvSpPr>
            <p:spPr>
              <a:xfrm>
                <a:off x="-757881" y="1294387"/>
                <a:ext cx="2132522" cy="17480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74320" tIns="50800" rIns="91440" bIns="508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7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Search…</a:t>
                </a:r>
              </a:p>
            </p:txBody>
          </p:sp>
          <p:sp>
            <p:nvSpPr>
              <p:cNvPr id="30" name="Search Icon" descr="&lt;SmartSettings&gt;&lt;SmartResize anchorLeft=&quot;Absolute&quot; anchorTop=&quot;Non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3E958B5A-1100-4A3A-A213-6756DBB1853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-680455" y="1321899"/>
                <a:ext cx="116764" cy="119779"/>
              </a:xfrm>
              <a:custGeom>
                <a:avLst/>
                <a:gdLst>
                  <a:gd name="T0" fmla="*/ 339 w 537"/>
                  <a:gd name="T1" fmla="*/ 338 h 536"/>
                  <a:gd name="T2" fmla="*/ 537 w 537"/>
                  <a:gd name="T3" fmla="*/ 536 h 536"/>
                  <a:gd name="T4" fmla="*/ 392 w 537"/>
                  <a:gd name="T5" fmla="*/ 196 h 536"/>
                  <a:gd name="T6" fmla="*/ 196 w 537"/>
                  <a:gd name="T7" fmla="*/ 392 h 536"/>
                  <a:gd name="T8" fmla="*/ 0 w 537"/>
                  <a:gd name="T9" fmla="*/ 196 h 536"/>
                  <a:gd name="T10" fmla="*/ 196 w 537"/>
                  <a:gd name="T11" fmla="*/ 0 h 536"/>
                  <a:gd name="T12" fmla="*/ 392 w 537"/>
                  <a:gd name="T13" fmla="*/ 196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7" h="536">
                    <a:moveTo>
                      <a:pt x="339" y="338"/>
                    </a:moveTo>
                    <a:lnTo>
                      <a:pt x="537" y="536"/>
                    </a:lnTo>
                    <a:moveTo>
                      <a:pt x="392" y="196"/>
                    </a:moveTo>
                    <a:cubicBezTo>
                      <a:pt x="392" y="304"/>
                      <a:pt x="305" y="392"/>
                      <a:pt x="196" y="392"/>
                    </a:cubicBezTo>
                    <a:cubicBezTo>
                      <a:pt x="88" y="392"/>
                      <a:pt x="0" y="304"/>
                      <a:pt x="0" y="196"/>
                    </a:cubicBezTo>
                    <a:cubicBezTo>
                      <a:pt x="0" y="87"/>
                      <a:pt x="88" y="0"/>
                      <a:pt x="196" y="0"/>
                    </a:cubicBezTo>
                    <a:cubicBezTo>
                      <a:pt x="305" y="0"/>
                      <a:pt x="392" y="87"/>
                      <a:pt x="392" y="196"/>
                    </a:cubicBezTo>
                    <a:close/>
                  </a:path>
                </a:pathLst>
              </a:custGeom>
              <a:grp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4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71F326-476F-40CA-AF64-EDE1A8C68E6E}"/>
                </a:ext>
              </a:extLst>
            </p:cNvPr>
            <p:cNvSpPr/>
            <p:nvPr/>
          </p:nvSpPr>
          <p:spPr bwMode="auto">
            <a:xfrm>
              <a:off x="3637089" y="2539391"/>
              <a:ext cx="1143019" cy="135172"/>
            </a:xfrm>
            <a:prstGeom prst="rect">
              <a:avLst/>
            </a:prstGeom>
            <a:solidFill>
              <a:srgbClr val="00479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3600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r>
                <a:rPr lang="ko-KR" altLang="en-US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수집</a:t>
              </a:r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제공 요청  선택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D0BFE0F-2AA2-455E-B84D-D77483AA9419}"/>
                </a:ext>
              </a:extLst>
            </p:cNvPr>
            <p:cNvSpPr/>
            <p:nvPr/>
          </p:nvSpPr>
          <p:spPr>
            <a:xfrm>
              <a:off x="3606276" y="2496025"/>
              <a:ext cx="2375424" cy="25560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BDEDE0-8830-4CE0-8B16-4E10F458C5E1}"/>
                </a:ext>
              </a:extLst>
            </p:cNvPr>
            <p:cNvSpPr/>
            <p:nvPr/>
          </p:nvSpPr>
          <p:spPr bwMode="auto">
            <a:xfrm>
              <a:off x="3631676" y="2919903"/>
              <a:ext cx="222527" cy="1986735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98" name="Radio Button Group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bZEtJN5trzIZ/7X6Wfpcl2WjJwFIzhUl3ldF7M8nVRVmZ4ti3brzEfhWVUv0qbzwSg9O16tUurzjgPooYhnQriPGV7/bbwYIINHiL71KpsV1ZN121bLz+tqvXo9z1Z5k9bxj2lg+VUaf2eLuhm/zsGP+Uw+kq49pCOI4ynO0614j+OzpttbB9wASDx376bHs1l6DppOld3iLbs0G9N7z7NJXm59xN2n0n/z6CMQMgbhDAJ0XOcZMwX/8lkUrGm39dFHo3T3/s4QwA28RVMQ4cYtA/n3f+Ne3QQdbcffLWbtnIDu7ezc1BRgqeXARL2pXrc1sdTWjV166KWffDY00LH/R497zVPn7bpepm29ziPd/pL+R3lpZNx/BhhIoZ9n9NLN4L0/f8km0b+siln6tGhWVZNvDUs0hGKICX5X0TA3S9YQcW33kWHdqNX8xsFI8bAiioEPaaJalWkRY9ytavLTpEnSJl/O8nokDH9cXzRpPkyytr6+kSLMrq/QB8H2lRWNr6/BYuTpdoLnFw8x6DevZkOsoyrWPANsjedDVa55NnSBZ6CLr1Yzmv1ndbXAlG9tbVn1eUcm/A5rib7V6j6k4r/I3tJUrmszn6Rs04JImzdtVZOKyc7JZ0ibeXVFM3F3XswwIQ3jsRl2SGhljK2e03ZCvYy/aKo3dfG6pVGNF/h9nQ/pQTwRxTTwceSj82KZlWWcCbsf4fkiq2m45fgVDYCE86RafMmy1eGkGL7DGg7PNGun83Tr9N00ZxuX5u9u1kiQsefVxQU0fF1X9dZHz7KipHlqq3TNbCGMryY3ZbaR+RqTxaQu+hrI+9X9cZd443GzXpANvj4KPzb+G3kGaTt3ikDZYtwBcrcPxegv8SkHpPtReiaKMJuUntHpEGUAT/PVG8Jvkb0rFusF6d/FhNCuzkWu0ol4JWmx5GFcoG8PeQs9MgA8dhAEoyUgLbHKO28sDfsFPRn8WghP51mdEY3rxlIddgZfZcFovkH8oUKe58sLdnB2d/ojMQCMex03cbbV86JpH3vwZZqPfCUnH7mwTFX5wJtbfQWnzsKA7veNl/01Gh7gifkD86IZy0jp36h6RRABzez62nJ9RYTvvZjj87xt0qt5TvOvoieiQqyxhlJLyeeuSD+TMsjSwPcWRfDR+7CHkFIirZ5Nu5FUF3mb/mLjAm6YYjIAFGKnR+nOYXoY0ZhRpKwz2LDTnDrv+Ua8pOGTdVHOYNcmymLBxxHGwgOjfyvrPmBJSHLzDCq/x8p9AkEpbaDa1/NYmslYBZrIvcErwUNtSSzIm3heLPMBgvTa+j6R2n03NUMWPW62+x8qL1Fng8HSEL+wn9zxmpR1oEZv5hpQ73e91dzjEUyjJJNev/f9tCSywkKg//HrVUmpB/Ch/f4Xpx/9vvXvuySbTT/53+VH6S8ZKaPyCxoaj19Uyzw+QQjh2xR+C5mKJdmMOqegoaB+CspaiZ/3i9YF+XnxITOShmc++2yQaTYMmIMCBPKv8qb4QX66hDWf0cCHwsKhAKH7ER4an8zq3YwyFRjTgFMKo7kFE1dQz6RpivQxWbt2Pv6iWAajHHWN+B1q/Mkn7y9vyl6ATV1yF98rvr9RjG6jFqIm1n8wbRjdjSr3G4lKLFYbupNhvxfAboQD8n2NgABPPGPhP7HhUKbJm42N/Ud1FR5izlf5gkwVicdsvZxlYL9hFr2akx8fRJWDpvKWnPv+TCv4Pid14Y/+/RR396P3jbcGFUZ7qyzVRhMQSRvhiWByQkqzvtm+3OCvva5qctgyEv+GfXV118i2Z82U7CU0RFXDEZlcw58r6vTx9OhNtXp8d3qUXmblOginbI83ePQNBdJmyEDhyfVP5jV9kpXPK4o6iZW22KVmBjtSrG6miYZ3gLg1o5jvgvoSn1q+2h1Jekj+2ru9Y2QsOwMh674iTl+ssjp/U4nzvIcPoxH2h84Q3PUiK4nRGnaor0xsS6pHosKCUmepW1LqB7m2lxtmhacjEh5Eo5KbZ8NxaP87dvYc2M+i+U7zbDDe72OLfY6azvPpW2exTAgn3w7qkwBCUU/L/INAlFiB2AghDiMk3vjN9YopOJi5YoBohdSV5Ft+4S/0plLVNoHY7XzxqmpZGtm1Oqcv4wjhYa2IN79qixKrle0LWrfzQ0sAiYV8728F/CQMJ0XOYLWwIONQ/9x+foMv4gGIp9395wbHI8qO/nPD+3gCT3CXPcHPvFHKZG3y+fznFv3h8bRi6nd2s2dkHo7Cp9lSk5CvFdSASYw9N9LOPLccEx4rKe8pJMfrVj7YyPKxR3qz79/YbdASXfMfX5Jl/ZpdQ+pY0k5YQQ1JV+x5D8Li8TUgVj6F0pu84NjT55mhuGvo2eBbdx/42j+/mQJ272eTJ5xd/fnAEoj9nlTvPnRWnsMR+FmcFc/R+P/ArNyy2WDYFnveg2Dghc5Y32Nm8AwvyL0P3W9Bhhua3PD1rQh4C8INDtf5ETeNeQOmg9kLPOx1FM1PUny0IQA3D8+sb7TE7yWvz1db8uHP/Exo32xTX5Y2Nd2QjMRzA13dmG4Ssq+dWboBA00OBGt3Jj1AuQDKUhQcGWxJIFqtsKYzqajZ4gZxGQj4fRrexC9DINw0fk0I3uxuXlHAQyT6IntLfvO6zpUFRsJKabacCafYBTBqYmhGySKs6NbFqsybG2Q0khbuceBtgoFbyLGodW8aqEt/Um4XDCgUOxNpIF3vA8ONMw3E7qYstXk64k5ZyHPkJh028kkovsjjhI3wwc/8zM3d4el190nw0XeLGS1TPO6h8In/iTT6Oj0C07DDb+fFxbwNe9RW7gNt9HV79PMYCtz74D2Bd0AFaZbB8d3CPN+C/fHcXu36z4RWTd/eou3XN9cbjSAvqAjiX9/gxBRN36p9Q5pm0xIC/FOkwnprTYGBIB2gqtb7O9QRo5RSUoNruub5EKL/rjdTHU88U2+e261RkHnCuvzJl1+cvpvmvKya5u9un8BGdu55dXGR1+PTuq7qrY+eZQVWLchoFzbDnP7inV9Cf1J2fjnNJcPc5JgYatgIG9BCb/5ulFJ6DzHQ1h0OYoZN5fDYb1oVuSEtLsv5WLpYmsViGgry4bEU49dIhvfXOjtLbu+9PH/zwtmNC9hmbbXfpo9uGS6S6aebF0JvRnE73Y1Z8PfJwxPxn65XtOQFMotQC3fFmzMiskzgaQBdN4iPcnzi2Qjb16AIdhwFAb05F7xByW3MY97k9kcwsYuqm8IJPLdQvJ0sbYw9bpmx5fbDziJj/r0oq3SfW+V9bzE2PMRaL01gcjNndZ+e93Yb9kLDW4wST9eXGQL/vO9P3dBMvaxPbocHnpsHhq63b+6amt3KG8cTSj4HSu8xPb4isJb/Bj3gvNyb1UD3YWHsdHTzCpH/3JJr8dxKCszzHnDxRAZya6XSfd6zazyqKuIR4Xsoiu7zXiQzz9fAH0+gWN6XcbtPN/y7Bfe+h5bpPp3Q7+dS6XSfG4f9s6CDuk+gk7yUzdeD5qkKF41s1lHeON5fR3UfiHq34/fTWd3nawoMnq8loOb5gH7xRAjxtXVe9/lA1PCIIhzIcH2ATuw+HzQF5vkGxovH16EfLGjdx0scbdSpnrR9gE7tPp201Wc3d/5eOvZrK7fug8B5ZmJ5DpjrPE8vCxNC6xdTG/V9M93244xeoEkTdmPWx8/4+NkeyfR8Q1N5U26q9/3PWsfjr1YzsgXPKA2DdeYtzjR8Y6ywOQp8n/TnpucWi5g3PbdaprzN8w2psXB9uEe8D7Qt/jO4sOpY/5tgvg+cow94/QNe/WCu+EBuuMXcsBn/kAn6muT5Gq99jVe+9gR8TcL/7Ind4FQ6a/N1ZvE9afoezd+j6XvP0nvOzi1o995icMvh3aLZLZrcmkC3JMw3x6bDpHUe0W3I+kGrjkNf3Ui2G8h1m8HdyDgD+P3cr6hl5GP3F6bewNf+SfK1ZRFtYFGs/2G49LOx+Q2LZq/yRXUJx3+O2LNpBT1e5/sGV84uK1pBl66eh/HN1je1UHaU7t5+pvr+7Q91aQyPZCNinf6cLDPdnPx/SnJ5izTUjQm8D4LjZ8ZuB2fTJAlHxqfh6+H3tGhWVbMZqw069NYayDw3zOomjVTz4IcEvy/3wyrKPF9b+b6/0mryVnTW44Y06LTOzz/7yJsNRlim5KO7R2mxbNpsOc2/ruY6IYtU30JTnVd1ulWQ3BebNYfTDofU9IiW+Onn9vbt9dcmrVR8/0YuvFkmjtutYsAadf58r4n7bk0cmddMKMxeIxqvOifbyEilE8bqa0zUlJi4iSj2R+mZkCOblJ3EYoS4BtrZ8WoF6UlFF0coYVpyN51V79u94q9+3eqNIDesb0TeWU9oxSCSNuthOuphYj7xE2mGFLfnznZeNGMhHv07wIPcKCSb99fGl+LLhpteGciq39bdUpIKAM8m3poiF3mb/mLjtfnDHFCON6FgB/01MXBE+3oIODP89RDwpuD2CKgsTKqqTM8apkE+e5/+419sMKE9co1/smgK0iPpZ5+lXxTTumqq83b85fl5McVaUp2Pv2iqN3XxuiVMxwv8vh5izAFr2XwNPGMIppdZuc7T3+P2eJKqvFXbZxsSwe87mU1bF8uLFMnsH8ZMwh9iOn3VFmUz/jxvOY1+c/L0G5wsOP48N7TatLxo5xS5fJG989Q1UJKvbkgNyAzrTI9frydCza2d0TDEqMkwT4c8r3vkGUlf70GlTbqE/Iy6LmaOC6rXMoDbmxp9E+sgRAhgO4Aaa43CaA1qazXIIEUwUfaNDVOhnX/0Lv2I1u/aYRxykhuGijZjkqe6bb5btPOtj959dOc2HVj4vGx32kzZVuc00USDd0PjUN4fQGzTBLHza53JW08Ke+icxEkpkkkrTuM0w0T2vYCvHfzeJn20KXi5lQeHZ0AV8ECcZ/KzMI5bpZ5v41Xi2TAKz1n65kdxs6rFE/N0Y+3eU+EwP3eWUD0NcnsOHxLi9Bf+wvR37X8B8X5vEqrUMzRNVJBi370zJlu8YPAbswxWvwHGe3shUFXvjXGcKpt1G56hkd5ydJsWpqPcgOeN6zOuFAf+1F/pxy/5fwCvoEtV0mEAAA==&lt;/Code&gt;&lt;CodeSignature&gt;YkMES0p7GrhYRI3c2LvXC3B50ehcnyp29xu1K6Vj95RmkzmusXliGjPMB+Ilf7pDOBySkxJ1SxhuUarFxLqI1LFDTkfNKwHE5+QMWEnKMv3GF2gDeK3oF/i+4SdE67QQ7tmJxc5wZUmwcUPUleQbqABCFfZcIJKHQ0BLaC/wF4fMUnfcimSlXKmwtAwJUNjPe8pUObB0CZFAjhRjXczx3l/fOkQODN/vciGd0aOVvUFeqUaMLZh3bnAKetvOrpCcTPPFjU63YrJIwI9FUFZaB37bZkgPJHhyDQZIHN1QeXtB9KdUZEGm8usmpqyS5s+YHfXxDX4vTSGkCYGqTRmYHA==&lt;/CodeSignature&gt;&lt;/SmartOptions&gt;&lt;SmartResize enabled=&quot;True&quot; minWidth=&quot;0&quot; minHeight=&quot;0&quot; /&gt;&lt;/SmartSettings&gt;">
              <a:extLst>
                <a:ext uri="{FF2B5EF4-FFF2-40B4-BE49-F238E27FC236}">
                  <a16:creationId xmlns:a16="http://schemas.microsoft.com/office/drawing/2014/main" id="{3078126D-E5E9-4C94-B43E-6721BD5BE26A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3634276" y="3125210"/>
              <a:ext cx="280860" cy="1617422"/>
              <a:chOff x="595686" y="1240062"/>
              <a:chExt cx="370571" cy="1940046"/>
            </a:xfrm>
          </p:grpSpPr>
          <p:sp>
            <p:nvSpPr>
              <p:cNvPr id="99" name="Circle">
                <a:extLst>
                  <a:ext uri="{FF2B5EF4-FFF2-40B4-BE49-F238E27FC236}">
                    <a16:creationId xmlns:a16="http://schemas.microsoft.com/office/drawing/2014/main" id="{BAB722A6-2C85-4B2C-A991-74E0AD1DE7C3}"/>
                  </a:ext>
                </a:extLst>
              </p:cNvPr>
              <p:cNvSpPr/>
              <p:nvPr/>
            </p:nvSpPr>
            <p:spPr>
              <a:xfrm>
                <a:off x="595686" y="1300750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0" name="Check">
                <a:extLst>
                  <a:ext uri="{FF2B5EF4-FFF2-40B4-BE49-F238E27FC236}">
                    <a16:creationId xmlns:a16="http://schemas.microsoft.com/office/drawing/2014/main" id="{3B24077A-4524-419C-93F7-ED0AF21548C3}"/>
                  </a:ext>
                </a:extLst>
              </p:cNvPr>
              <p:cNvSpPr/>
              <p:nvPr/>
            </p:nvSpPr>
            <p:spPr>
              <a:xfrm>
                <a:off x="632992" y="1338056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1" name="Label">
                <a:extLst>
                  <a:ext uri="{FF2B5EF4-FFF2-40B4-BE49-F238E27FC236}">
                    <a16:creationId xmlns:a16="http://schemas.microsoft.com/office/drawing/2014/main" id="{754F765E-5D13-4157-9D1A-A3FD0E7D28E7}"/>
                  </a:ext>
                </a:extLst>
              </p:cNvPr>
              <p:cNvSpPr txBox="1"/>
              <p:nvPr/>
            </p:nvSpPr>
            <p:spPr>
              <a:xfrm>
                <a:off x="729035" y="1240062"/>
                <a:ext cx="195006" cy="25472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2" name="Circle">
                <a:extLst>
                  <a:ext uri="{FF2B5EF4-FFF2-40B4-BE49-F238E27FC236}">
                    <a16:creationId xmlns:a16="http://schemas.microsoft.com/office/drawing/2014/main" id="{309DA7CC-9FF4-41EF-86E3-60152F2D937B}"/>
                  </a:ext>
                </a:extLst>
              </p:cNvPr>
              <p:cNvSpPr/>
              <p:nvPr/>
            </p:nvSpPr>
            <p:spPr>
              <a:xfrm>
                <a:off x="595686" y="1508580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3" name="Check" hidden="1">
                <a:extLst>
                  <a:ext uri="{FF2B5EF4-FFF2-40B4-BE49-F238E27FC236}">
                    <a16:creationId xmlns:a16="http://schemas.microsoft.com/office/drawing/2014/main" id="{17036263-9935-45B3-A631-AC03C6A43AE4}"/>
                  </a:ext>
                </a:extLst>
              </p:cNvPr>
              <p:cNvSpPr/>
              <p:nvPr/>
            </p:nvSpPr>
            <p:spPr>
              <a:xfrm>
                <a:off x="632992" y="1545886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4" name="Label">
                <a:extLst>
                  <a:ext uri="{FF2B5EF4-FFF2-40B4-BE49-F238E27FC236}">
                    <a16:creationId xmlns:a16="http://schemas.microsoft.com/office/drawing/2014/main" id="{4ABD5DCD-1CC9-4008-952E-3FF4079ABAE2}"/>
                  </a:ext>
                </a:extLst>
              </p:cNvPr>
              <p:cNvSpPr txBox="1"/>
              <p:nvPr/>
            </p:nvSpPr>
            <p:spPr>
              <a:xfrm>
                <a:off x="729035" y="1447891"/>
                <a:ext cx="237222" cy="25472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5" name="Circle">
                <a:extLst>
                  <a:ext uri="{FF2B5EF4-FFF2-40B4-BE49-F238E27FC236}">
                    <a16:creationId xmlns:a16="http://schemas.microsoft.com/office/drawing/2014/main" id="{E5BD86D7-6318-4851-99CB-D665FA1E49C7}"/>
                  </a:ext>
                </a:extLst>
              </p:cNvPr>
              <p:cNvSpPr/>
              <p:nvPr/>
            </p:nvSpPr>
            <p:spPr>
              <a:xfrm>
                <a:off x="595686" y="1716410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6" name="Check" hidden="1">
                <a:extLst>
                  <a:ext uri="{FF2B5EF4-FFF2-40B4-BE49-F238E27FC236}">
                    <a16:creationId xmlns:a16="http://schemas.microsoft.com/office/drawing/2014/main" id="{FC2033EA-911F-40AA-91F3-25C91392FC58}"/>
                  </a:ext>
                </a:extLst>
              </p:cNvPr>
              <p:cNvSpPr/>
              <p:nvPr/>
            </p:nvSpPr>
            <p:spPr>
              <a:xfrm>
                <a:off x="632992" y="1753716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7" name="Label">
                <a:extLst>
                  <a:ext uri="{FF2B5EF4-FFF2-40B4-BE49-F238E27FC236}">
                    <a16:creationId xmlns:a16="http://schemas.microsoft.com/office/drawing/2014/main" id="{CCE45432-A433-4B3B-A9AF-A69EFED383F2}"/>
                  </a:ext>
                </a:extLst>
              </p:cNvPr>
              <p:cNvSpPr txBox="1"/>
              <p:nvPr/>
            </p:nvSpPr>
            <p:spPr>
              <a:xfrm>
                <a:off x="729035" y="1655722"/>
                <a:ext cx="237222" cy="25472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8" name="Circle">
                <a:extLst>
                  <a:ext uri="{FF2B5EF4-FFF2-40B4-BE49-F238E27FC236}">
                    <a16:creationId xmlns:a16="http://schemas.microsoft.com/office/drawing/2014/main" id="{4F7C03D4-0CE7-467F-84F8-3DDC1B308301}"/>
                  </a:ext>
                </a:extLst>
              </p:cNvPr>
              <p:cNvSpPr/>
              <p:nvPr/>
            </p:nvSpPr>
            <p:spPr>
              <a:xfrm>
                <a:off x="595686" y="1924240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9" name="Check" hidden="1">
                <a:extLst>
                  <a:ext uri="{FF2B5EF4-FFF2-40B4-BE49-F238E27FC236}">
                    <a16:creationId xmlns:a16="http://schemas.microsoft.com/office/drawing/2014/main" id="{A8C1566D-B9D9-4EBB-A2B2-A9223D523E47}"/>
                  </a:ext>
                </a:extLst>
              </p:cNvPr>
              <p:cNvSpPr/>
              <p:nvPr/>
            </p:nvSpPr>
            <p:spPr>
              <a:xfrm>
                <a:off x="632992" y="1961546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0" name="Label">
                <a:extLst>
                  <a:ext uri="{FF2B5EF4-FFF2-40B4-BE49-F238E27FC236}">
                    <a16:creationId xmlns:a16="http://schemas.microsoft.com/office/drawing/2014/main" id="{198D0644-37D2-4EF6-AC3A-1D4A0B69AE66}"/>
                  </a:ext>
                </a:extLst>
              </p:cNvPr>
              <p:cNvSpPr txBox="1"/>
              <p:nvPr/>
            </p:nvSpPr>
            <p:spPr>
              <a:xfrm>
                <a:off x="729035" y="1863551"/>
                <a:ext cx="237222" cy="25472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1" name="Circle">
                <a:extLst>
                  <a:ext uri="{FF2B5EF4-FFF2-40B4-BE49-F238E27FC236}">
                    <a16:creationId xmlns:a16="http://schemas.microsoft.com/office/drawing/2014/main" id="{323AD3CD-7018-4355-9514-C20683959B0C}"/>
                  </a:ext>
                </a:extLst>
              </p:cNvPr>
              <p:cNvSpPr/>
              <p:nvPr/>
            </p:nvSpPr>
            <p:spPr>
              <a:xfrm>
                <a:off x="595686" y="2136607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2" name="Check" hidden="1">
                <a:extLst>
                  <a:ext uri="{FF2B5EF4-FFF2-40B4-BE49-F238E27FC236}">
                    <a16:creationId xmlns:a16="http://schemas.microsoft.com/office/drawing/2014/main" id="{6D142402-1372-4C50-B53F-FF1F8A2E7B70}"/>
                  </a:ext>
                </a:extLst>
              </p:cNvPr>
              <p:cNvSpPr/>
              <p:nvPr/>
            </p:nvSpPr>
            <p:spPr>
              <a:xfrm>
                <a:off x="632992" y="2173912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3" name="Label">
                <a:extLst>
                  <a:ext uri="{FF2B5EF4-FFF2-40B4-BE49-F238E27FC236}">
                    <a16:creationId xmlns:a16="http://schemas.microsoft.com/office/drawing/2014/main" id="{C9022598-6082-4930-BBFB-C9858F793AD1}"/>
                  </a:ext>
                </a:extLst>
              </p:cNvPr>
              <p:cNvSpPr txBox="1"/>
              <p:nvPr/>
            </p:nvSpPr>
            <p:spPr>
              <a:xfrm>
                <a:off x="729035" y="2075918"/>
                <a:ext cx="237222" cy="25472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4" name="Circle">
                <a:extLst>
                  <a:ext uri="{FF2B5EF4-FFF2-40B4-BE49-F238E27FC236}">
                    <a16:creationId xmlns:a16="http://schemas.microsoft.com/office/drawing/2014/main" id="{0534E39C-1C95-409F-8836-FDFA8835EA48}"/>
                  </a:ext>
                </a:extLst>
              </p:cNvPr>
              <p:cNvSpPr/>
              <p:nvPr/>
            </p:nvSpPr>
            <p:spPr>
              <a:xfrm>
                <a:off x="595686" y="2348973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5" name="Check" hidden="1">
                <a:extLst>
                  <a:ext uri="{FF2B5EF4-FFF2-40B4-BE49-F238E27FC236}">
                    <a16:creationId xmlns:a16="http://schemas.microsoft.com/office/drawing/2014/main" id="{68700C6F-B53B-4456-9B71-67979012F82C}"/>
                  </a:ext>
                </a:extLst>
              </p:cNvPr>
              <p:cNvSpPr/>
              <p:nvPr/>
            </p:nvSpPr>
            <p:spPr>
              <a:xfrm>
                <a:off x="632992" y="2386278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6" name="Label">
                <a:extLst>
                  <a:ext uri="{FF2B5EF4-FFF2-40B4-BE49-F238E27FC236}">
                    <a16:creationId xmlns:a16="http://schemas.microsoft.com/office/drawing/2014/main" id="{1C0F27AD-4B94-423C-8A07-DD443BA46618}"/>
                  </a:ext>
                </a:extLst>
              </p:cNvPr>
              <p:cNvSpPr txBox="1"/>
              <p:nvPr/>
            </p:nvSpPr>
            <p:spPr>
              <a:xfrm>
                <a:off x="729035" y="2288285"/>
                <a:ext cx="237222" cy="25472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7" name="Circle">
                <a:extLst>
                  <a:ext uri="{FF2B5EF4-FFF2-40B4-BE49-F238E27FC236}">
                    <a16:creationId xmlns:a16="http://schemas.microsoft.com/office/drawing/2014/main" id="{284237D7-87C3-4DCE-8137-931AB914CB37}"/>
                  </a:ext>
                </a:extLst>
              </p:cNvPr>
              <p:cNvSpPr/>
              <p:nvPr/>
            </p:nvSpPr>
            <p:spPr>
              <a:xfrm>
                <a:off x="595686" y="2561339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8" name="Check" hidden="1">
                <a:extLst>
                  <a:ext uri="{FF2B5EF4-FFF2-40B4-BE49-F238E27FC236}">
                    <a16:creationId xmlns:a16="http://schemas.microsoft.com/office/drawing/2014/main" id="{0282B2CC-CC14-4068-B205-9979C62FC671}"/>
                  </a:ext>
                </a:extLst>
              </p:cNvPr>
              <p:cNvSpPr/>
              <p:nvPr/>
            </p:nvSpPr>
            <p:spPr>
              <a:xfrm>
                <a:off x="632992" y="2598645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Label">
                <a:extLst>
                  <a:ext uri="{FF2B5EF4-FFF2-40B4-BE49-F238E27FC236}">
                    <a16:creationId xmlns:a16="http://schemas.microsoft.com/office/drawing/2014/main" id="{1510CC62-65A1-4FBF-99AE-E32B19638AE1}"/>
                  </a:ext>
                </a:extLst>
              </p:cNvPr>
              <p:cNvSpPr txBox="1"/>
              <p:nvPr/>
            </p:nvSpPr>
            <p:spPr>
              <a:xfrm>
                <a:off x="729035" y="2500650"/>
                <a:ext cx="237222" cy="25472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0" name="Circle">
                <a:extLst>
                  <a:ext uri="{FF2B5EF4-FFF2-40B4-BE49-F238E27FC236}">
                    <a16:creationId xmlns:a16="http://schemas.microsoft.com/office/drawing/2014/main" id="{260433F1-2D8F-4E4F-9D57-0896D69FBD4C}"/>
                  </a:ext>
                </a:extLst>
              </p:cNvPr>
              <p:cNvSpPr/>
              <p:nvPr/>
            </p:nvSpPr>
            <p:spPr>
              <a:xfrm>
                <a:off x="595686" y="2773704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1" name="Check" hidden="1">
                <a:extLst>
                  <a:ext uri="{FF2B5EF4-FFF2-40B4-BE49-F238E27FC236}">
                    <a16:creationId xmlns:a16="http://schemas.microsoft.com/office/drawing/2014/main" id="{F9762514-3A2D-43B5-8E3C-8266F934CFFF}"/>
                  </a:ext>
                </a:extLst>
              </p:cNvPr>
              <p:cNvSpPr/>
              <p:nvPr/>
            </p:nvSpPr>
            <p:spPr>
              <a:xfrm>
                <a:off x="632992" y="2811010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Label">
                <a:extLst>
                  <a:ext uri="{FF2B5EF4-FFF2-40B4-BE49-F238E27FC236}">
                    <a16:creationId xmlns:a16="http://schemas.microsoft.com/office/drawing/2014/main" id="{F5613FF1-B0F5-47C6-B50A-20744B9CF1B0}"/>
                  </a:ext>
                </a:extLst>
              </p:cNvPr>
              <p:cNvSpPr txBox="1"/>
              <p:nvPr/>
            </p:nvSpPr>
            <p:spPr>
              <a:xfrm>
                <a:off x="729035" y="2713016"/>
                <a:ext cx="237222" cy="25472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3" name="Circle">
                <a:extLst>
                  <a:ext uri="{FF2B5EF4-FFF2-40B4-BE49-F238E27FC236}">
                    <a16:creationId xmlns:a16="http://schemas.microsoft.com/office/drawing/2014/main" id="{6DEBD71C-BD20-4B09-B6A0-257D07CB6B96}"/>
                  </a:ext>
                </a:extLst>
              </p:cNvPr>
              <p:cNvSpPr/>
              <p:nvPr/>
            </p:nvSpPr>
            <p:spPr>
              <a:xfrm>
                <a:off x="595686" y="2986070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4" name="Check" hidden="1">
                <a:extLst>
                  <a:ext uri="{FF2B5EF4-FFF2-40B4-BE49-F238E27FC236}">
                    <a16:creationId xmlns:a16="http://schemas.microsoft.com/office/drawing/2014/main" id="{A1F8F1F2-4056-49E4-82D5-8EAA1FBC71D0}"/>
                  </a:ext>
                </a:extLst>
              </p:cNvPr>
              <p:cNvSpPr/>
              <p:nvPr/>
            </p:nvSpPr>
            <p:spPr>
              <a:xfrm>
                <a:off x="632992" y="3023375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5" name="Label">
                <a:extLst>
                  <a:ext uri="{FF2B5EF4-FFF2-40B4-BE49-F238E27FC236}">
                    <a16:creationId xmlns:a16="http://schemas.microsoft.com/office/drawing/2014/main" id="{69444E96-F9B6-48D1-B7CD-54CD73265851}"/>
                  </a:ext>
                </a:extLst>
              </p:cNvPr>
              <p:cNvSpPr txBox="1"/>
              <p:nvPr/>
            </p:nvSpPr>
            <p:spPr>
              <a:xfrm>
                <a:off x="729035" y="2925382"/>
                <a:ext cx="237222" cy="254726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25" name="그림 2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F22048B-6E3F-416F-A2A5-6DB0832BB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" t="16470" r="64826" b="43260"/>
            <a:stretch/>
          </p:blipFill>
          <p:spPr>
            <a:xfrm>
              <a:off x="3755337" y="2921000"/>
              <a:ext cx="2194613" cy="1855676"/>
            </a:xfrm>
            <a:prstGeom prst="rect">
              <a:avLst/>
            </a:prstGeom>
          </p:spPr>
        </p:pic>
        <p:pic>
          <p:nvPicPr>
            <p:cNvPr id="138" name="그림 13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2D033A2-A82C-41C2-8F8D-9CB97DE33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7" t="16470" r="64826" b="78500"/>
            <a:stretch/>
          </p:blipFill>
          <p:spPr>
            <a:xfrm>
              <a:off x="3618882" y="2921000"/>
              <a:ext cx="2194613" cy="231775"/>
            </a:xfrm>
            <a:prstGeom prst="rect">
              <a:avLst/>
            </a:prstGeom>
          </p:spPr>
        </p:pic>
      </p:grpSp>
      <p:sp>
        <p:nvSpPr>
          <p:cNvPr id="34" name="타원 33">
            <a:extLst>
              <a:ext uri="{FF2B5EF4-FFF2-40B4-BE49-F238E27FC236}">
                <a16:creationId xmlns:a16="http://schemas.microsoft.com/office/drawing/2014/main" id="{6DAA67F6-D609-4177-BA73-6D8EBC68D4B3}"/>
              </a:ext>
            </a:extLst>
          </p:cNvPr>
          <p:cNvSpPr>
            <a:spLocks noChangeAspect="1"/>
          </p:cNvSpPr>
          <p:nvPr/>
        </p:nvSpPr>
        <p:spPr bwMode="auto">
          <a:xfrm>
            <a:off x="3516276" y="241476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D2E7A149-D05B-48A6-9FAD-8FF8E0626F33}"/>
              </a:ext>
            </a:extLst>
          </p:cNvPr>
          <p:cNvSpPr>
            <a:spLocks noChangeAspect="1"/>
          </p:cNvSpPr>
          <p:nvPr/>
        </p:nvSpPr>
        <p:spPr bwMode="auto">
          <a:xfrm>
            <a:off x="5681006" y="273611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2857307B-2F56-444E-979B-1255082169A6}"/>
              </a:ext>
            </a:extLst>
          </p:cNvPr>
          <p:cNvSpPr>
            <a:spLocks noChangeAspect="1"/>
          </p:cNvSpPr>
          <p:nvPr/>
        </p:nvSpPr>
        <p:spPr bwMode="auto">
          <a:xfrm>
            <a:off x="5292080" y="319498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14F7BE90-2CBF-4A5F-8971-13B04BF1CD58}"/>
              </a:ext>
            </a:extLst>
          </p:cNvPr>
          <p:cNvSpPr>
            <a:spLocks noChangeAspect="1"/>
          </p:cNvSpPr>
          <p:nvPr/>
        </p:nvSpPr>
        <p:spPr bwMode="auto">
          <a:xfrm>
            <a:off x="4118598" y="480316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94206D1-E432-40F6-BA22-A0CE9377A4D5}"/>
              </a:ext>
            </a:extLst>
          </p:cNvPr>
          <p:cNvSpPr>
            <a:spLocks noChangeAspect="1"/>
          </p:cNvSpPr>
          <p:nvPr/>
        </p:nvSpPr>
        <p:spPr bwMode="auto">
          <a:xfrm>
            <a:off x="5292652" y="480316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74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E868A9E-11FD-45E4-B8DA-F3596170B7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73"/>
          <a:stretch/>
        </p:blipFill>
        <p:spPr>
          <a:xfrm>
            <a:off x="252000" y="982800"/>
            <a:ext cx="6480000" cy="35060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0A0EB81-3C6B-49DB-BDC9-A918FA5199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/ </a:t>
            </a:r>
            <a:r>
              <a:rPr lang="ko-KR" altLang="en-US" dirty="0"/>
              <a:t>분석 현황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F7B0ED4-3535-4869-9EBE-202D21D0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844111"/>
              </p:ext>
            </p:extLst>
          </p:nvPr>
        </p:nvGraphicFramePr>
        <p:xfrm>
          <a:off x="7038000" y="1220400"/>
          <a:ext cx="1976711" cy="40902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등록된 과제의 구분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과제 진행상태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코드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기획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분석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설계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구현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테스트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배포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※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항목 개수 변경될 수 있음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단계 클릭 시 해당 상태로 변경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변경 시 상태 변경 경고 메시지 출력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수정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삭제 버튼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등록자만 수정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삭제 가능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등록자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등록일시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과제 진행 상세 내역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과제 진행상태 이력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삭제기능 확인 필요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6" name="타원 15">
            <a:extLst>
              <a:ext uri="{FF2B5EF4-FFF2-40B4-BE49-F238E27FC236}">
                <a16:creationId xmlns:a16="http://schemas.microsoft.com/office/drawing/2014/main" id="{129ACB61-BFBC-4605-B44F-86EC707280C8}"/>
              </a:ext>
            </a:extLst>
          </p:cNvPr>
          <p:cNvSpPr>
            <a:spLocks noChangeAspect="1"/>
          </p:cNvSpPr>
          <p:nvPr/>
        </p:nvSpPr>
        <p:spPr bwMode="auto">
          <a:xfrm>
            <a:off x="3107685" y="1819424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D51DB2-9B01-42A8-940C-2698FEB8FBCA}"/>
              </a:ext>
            </a:extLst>
          </p:cNvPr>
          <p:cNvSpPr>
            <a:spLocks noChangeAspect="1"/>
          </p:cNvSpPr>
          <p:nvPr/>
        </p:nvSpPr>
        <p:spPr bwMode="auto">
          <a:xfrm>
            <a:off x="5868144" y="259165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7C4C22F-BE34-4C8F-B9DB-104C5B37A995}"/>
              </a:ext>
            </a:extLst>
          </p:cNvPr>
          <p:cNvSpPr>
            <a:spLocks noChangeAspect="1"/>
          </p:cNvSpPr>
          <p:nvPr/>
        </p:nvSpPr>
        <p:spPr bwMode="auto">
          <a:xfrm>
            <a:off x="398617" y="2456913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560C46E-627F-4398-8E3E-9A594F70390A}"/>
              </a:ext>
            </a:extLst>
          </p:cNvPr>
          <p:cNvSpPr>
            <a:spLocks noChangeAspect="1"/>
          </p:cNvSpPr>
          <p:nvPr/>
        </p:nvSpPr>
        <p:spPr bwMode="auto">
          <a:xfrm>
            <a:off x="860737" y="245957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616370-A9DD-45E3-A547-12FB23466796}"/>
              </a:ext>
            </a:extLst>
          </p:cNvPr>
          <p:cNvSpPr/>
          <p:nvPr/>
        </p:nvSpPr>
        <p:spPr bwMode="auto">
          <a:xfrm>
            <a:off x="2848304" y="2382250"/>
            <a:ext cx="288032" cy="134737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400" b="1" dirty="0">
                <a:solidFill>
                  <a:srgbClr val="CFD0D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기획</a:t>
            </a:r>
            <a:r>
              <a:rPr lang="en-US" altLang="ko-KR" sz="400" b="1" dirty="0">
                <a:solidFill>
                  <a:srgbClr val="CFD0D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ko-KR" altLang="en-US" sz="400" b="1" dirty="0">
                <a:solidFill>
                  <a:srgbClr val="CFD0D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A8BE55-E16B-4A44-95B6-B129F172271C}"/>
              </a:ext>
            </a:extLst>
          </p:cNvPr>
          <p:cNvSpPr/>
          <p:nvPr/>
        </p:nvSpPr>
        <p:spPr bwMode="auto">
          <a:xfrm>
            <a:off x="3197685" y="2382250"/>
            <a:ext cx="288032" cy="134737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400" b="1" dirty="0">
                <a:solidFill>
                  <a:srgbClr val="CFD0D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E1750F-4282-4265-8AAA-6B52221F5115}"/>
              </a:ext>
            </a:extLst>
          </p:cNvPr>
          <p:cNvSpPr/>
          <p:nvPr/>
        </p:nvSpPr>
        <p:spPr bwMode="auto">
          <a:xfrm>
            <a:off x="3527087" y="2382250"/>
            <a:ext cx="288032" cy="134737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400" b="1" dirty="0">
                <a:solidFill>
                  <a:srgbClr val="CFD0D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구현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F50FDA-D1F1-43B3-9D24-69C40386F3A4}"/>
              </a:ext>
            </a:extLst>
          </p:cNvPr>
          <p:cNvSpPr/>
          <p:nvPr/>
        </p:nvSpPr>
        <p:spPr bwMode="auto">
          <a:xfrm>
            <a:off x="3856489" y="2382250"/>
            <a:ext cx="288032" cy="134737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400" b="1" dirty="0">
                <a:solidFill>
                  <a:srgbClr val="CFD0D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테스트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58F88F7-682F-46D5-A397-A684546C3DE6}"/>
              </a:ext>
            </a:extLst>
          </p:cNvPr>
          <p:cNvSpPr>
            <a:spLocks noChangeAspect="1"/>
          </p:cNvSpPr>
          <p:nvPr/>
        </p:nvSpPr>
        <p:spPr bwMode="auto">
          <a:xfrm>
            <a:off x="2967796" y="2267535"/>
            <a:ext cx="83971" cy="83971"/>
          </a:xfrm>
          <a:prstGeom prst="ellipse">
            <a:avLst/>
          </a:prstGeom>
          <a:solidFill>
            <a:srgbClr val="DDDDDD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500" dirty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500" dirty="0">
              <a:solidFill>
                <a:srgbClr val="2F2F2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397F9D9-C7FB-448B-9960-3DFEF3DE1BCF}"/>
              </a:ext>
            </a:extLst>
          </p:cNvPr>
          <p:cNvSpPr>
            <a:spLocks noChangeAspect="1"/>
          </p:cNvSpPr>
          <p:nvPr/>
        </p:nvSpPr>
        <p:spPr bwMode="auto">
          <a:xfrm>
            <a:off x="3299715" y="2267535"/>
            <a:ext cx="83971" cy="83971"/>
          </a:xfrm>
          <a:prstGeom prst="ellipse">
            <a:avLst/>
          </a:prstGeom>
          <a:solidFill>
            <a:srgbClr val="DDDDDD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500" dirty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500" dirty="0">
              <a:solidFill>
                <a:srgbClr val="2F2F2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DF1C6B1-D59E-4667-9DEA-A6823256EA7D}"/>
              </a:ext>
            </a:extLst>
          </p:cNvPr>
          <p:cNvSpPr>
            <a:spLocks noChangeAspect="1"/>
          </p:cNvSpPr>
          <p:nvPr/>
        </p:nvSpPr>
        <p:spPr bwMode="auto">
          <a:xfrm>
            <a:off x="3633515" y="2267535"/>
            <a:ext cx="83971" cy="83971"/>
          </a:xfrm>
          <a:prstGeom prst="ellipse">
            <a:avLst/>
          </a:prstGeom>
          <a:solidFill>
            <a:srgbClr val="DDDDDD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500" dirty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500" dirty="0">
              <a:solidFill>
                <a:srgbClr val="2F2F2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DC6465A-5CED-4D50-BA89-051DF9164680}"/>
              </a:ext>
            </a:extLst>
          </p:cNvPr>
          <p:cNvSpPr>
            <a:spLocks noChangeAspect="1"/>
          </p:cNvSpPr>
          <p:nvPr/>
        </p:nvSpPr>
        <p:spPr bwMode="auto">
          <a:xfrm>
            <a:off x="3967918" y="2267535"/>
            <a:ext cx="83971" cy="83971"/>
          </a:xfrm>
          <a:prstGeom prst="ellipse">
            <a:avLst/>
          </a:prstGeom>
          <a:solidFill>
            <a:srgbClr val="DDDDDD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500" dirty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500" dirty="0">
              <a:solidFill>
                <a:srgbClr val="2F2F2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708E5E-1AB9-4220-B325-DC53606A9DC9}"/>
              </a:ext>
            </a:extLst>
          </p:cNvPr>
          <p:cNvSpPr/>
          <p:nvPr/>
        </p:nvSpPr>
        <p:spPr bwMode="auto">
          <a:xfrm>
            <a:off x="2576096" y="2235498"/>
            <a:ext cx="382528" cy="146599"/>
          </a:xfrm>
          <a:prstGeom prst="rect">
            <a:avLst/>
          </a:prstGeom>
          <a:solidFill>
            <a:srgbClr val="F2F4F6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8595DD6-64B9-40EF-A3D3-C2F22CE5FE53}"/>
              </a:ext>
            </a:extLst>
          </p:cNvPr>
          <p:cNvSpPr/>
          <p:nvPr/>
        </p:nvSpPr>
        <p:spPr>
          <a:xfrm>
            <a:off x="2663744" y="2204865"/>
            <a:ext cx="2052272" cy="432048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5ECEA82-B4CD-42BA-B895-AB6EC9CE4368}"/>
              </a:ext>
            </a:extLst>
          </p:cNvPr>
          <p:cNvSpPr>
            <a:spLocks noChangeAspect="1"/>
          </p:cNvSpPr>
          <p:nvPr/>
        </p:nvSpPr>
        <p:spPr bwMode="auto">
          <a:xfrm>
            <a:off x="2560642" y="211486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DAB643-995D-487C-8F1F-BC33E18CEA75}"/>
              </a:ext>
            </a:extLst>
          </p:cNvPr>
          <p:cNvSpPr/>
          <p:nvPr/>
        </p:nvSpPr>
        <p:spPr bwMode="auto">
          <a:xfrm>
            <a:off x="350300" y="3789040"/>
            <a:ext cx="508332" cy="1296144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6C4B83-E5E5-4904-B22C-FA1B115B689D}"/>
              </a:ext>
            </a:extLst>
          </p:cNvPr>
          <p:cNvSpPr/>
          <p:nvPr/>
        </p:nvSpPr>
        <p:spPr bwMode="auto">
          <a:xfrm>
            <a:off x="585455" y="3827061"/>
            <a:ext cx="6058389" cy="144751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6" name="그림 85" descr="스크린샷이(가) 표시된 사진&#10;&#10;자동 생성된 설명">
            <a:extLst>
              <a:ext uri="{FF2B5EF4-FFF2-40B4-BE49-F238E27FC236}">
                <a16:creationId xmlns:a16="http://schemas.microsoft.com/office/drawing/2014/main" id="{D40C0DF7-3A9E-485D-B840-3A34D851AB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67" b="5542"/>
          <a:stretch/>
        </p:blipFill>
        <p:spPr>
          <a:xfrm>
            <a:off x="252000" y="4452352"/>
            <a:ext cx="6480000" cy="922923"/>
          </a:xfrm>
          <a:prstGeom prst="rect">
            <a:avLst/>
          </a:prstGeom>
        </p:spPr>
      </p:pic>
      <p:cxnSp>
        <p:nvCxnSpPr>
          <p:cNvPr id="88" name="Divider">
            <a:extLst>
              <a:ext uri="{FF2B5EF4-FFF2-40B4-BE49-F238E27FC236}">
                <a16:creationId xmlns:a16="http://schemas.microsoft.com/office/drawing/2014/main" id="{D0B691FD-C6EF-4780-8CEF-9C9B7B1FD5DD}"/>
              </a:ext>
            </a:extLst>
          </p:cNvPr>
          <p:cNvCxnSpPr>
            <a:cxnSpLocks/>
            <a:stCxn id="95" idx="2"/>
            <a:endCxn id="93" idx="0"/>
          </p:cNvCxnSpPr>
          <p:nvPr/>
        </p:nvCxnSpPr>
        <p:spPr>
          <a:xfrm>
            <a:off x="1136047" y="5545660"/>
            <a:ext cx="9500" cy="782039"/>
          </a:xfrm>
          <a:prstGeom prst="line">
            <a:avLst/>
          </a:prstGeom>
          <a:ln w="25400">
            <a:solidFill>
              <a:srgbClr val="000000">
                <a:alpha val="1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8EAD007C-BAF9-4AB1-BA35-115EBD246478}"/>
              </a:ext>
            </a:extLst>
          </p:cNvPr>
          <p:cNvGrpSpPr/>
          <p:nvPr/>
        </p:nvGrpSpPr>
        <p:grpSpPr>
          <a:xfrm>
            <a:off x="884019" y="5437660"/>
            <a:ext cx="1881708" cy="998039"/>
            <a:chOff x="5858644" y="4495020"/>
            <a:chExt cx="1881708" cy="998039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2D59D1F7-1310-429F-AE09-B73178770308}"/>
                </a:ext>
              </a:extLst>
            </p:cNvPr>
            <p:cNvSpPr/>
            <p:nvPr/>
          </p:nvSpPr>
          <p:spPr bwMode="auto">
            <a:xfrm>
              <a:off x="5868144" y="4940040"/>
              <a:ext cx="504056" cy="108000"/>
            </a:xfrm>
            <a:prstGeom prst="roundRect">
              <a:avLst/>
            </a:prstGeom>
            <a:solidFill>
              <a:srgbClr val="D9E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600" dirty="0">
                  <a:solidFill>
                    <a:srgbClr val="5C5D5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구현</a:t>
              </a:r>
            </a:p>
          </p:txBody>
        </p:sp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E0A41EFB-62D4-4040-871C-8F833004863F}"/>
                </a:ext>
              </a:extLst>
            </p:cNvPr>
            <p:cNvSpPr/>
            <p:nvPr/>
          </p:nvSpPr>
          <p:spPr bwMode="auto">
            <a:xfrm>
              <a:off x="5868144" y="4717530"/>
              <a:ext cx="504056" cy="108000"/>
            </a:xfrm>
            <a:prstGeom prst="roundRect">
              <a:avLst/>
            </a:prstGeom>
            <a:solidFill>
              <a:srgbClr val="E8E1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600" dirty="0">
                  <a:solidFill>
                    <a:srgbClr val="5C5D5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설계</a:t>
              </a: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76B25999-2B99-4B76-B287-F840F163E994}"/>
                </a:ext>
              </a:extLst>
            </p:cNvPr>
            <p:cNvSpPr/>
            <p:nvPr/>
          </p:nvSpPr>
          <p:spPr bwMode="auto">
            <a:xfrm>
              <a:off x="5868144" y="5385059"/>
              <a:ext cx="504056" cy="108000"/>
            </a:xfrm>
            <a:prstGeom prst="roundRect">
              <a:avLst/>
            </a:prstGeom>
            <a:solidFill>
              <a:srgbClr val="E9F9D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600" dirty="0">
                  <a:solidFill>
                    <a:srgbClr val="5C5D5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배포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07B399E1-077F-411D-807B-D6B9D049381B}"/>
                </a:ext>
              </a:extLst>
            </p:cNvPr>
            <p:cNvSpPr/>
            <p:nvPr/>
          </p:nvSpPr>
          <p:spPr bwMode="auto">
            <a:xfrm>
              <a:off x="5868144" y="5162550"/>
              <a:ext cx="504056" cy="108000"/>
            </a:xfrm>
            <a:prstGeom prst="roundRect">
              <a:avLst/>
            </a:prstGeom>
            <a:solidFill>
              <a:srgbClr val="E5E6E7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600" dirty="0">
                  <a:solidFill>
                    <a:srgbClr val="5C5D5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테스트</a:t>
              </a: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B1E3D249-2266-40C3-938E-B6E264204F99}"/>
                </a:ext>
              </a:extLst>
            </p:cNvPr>
            <p:cNvSpPr/>
            <p:nvPr/>
          </p:nvSpPr>
          <p:spPr bwMode="auto">
            <a:xfrm>
              <a:off x="5858644" y="4495020"/>
              <a:ext cx="504056" cy="108000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ko-KR" altLang="en-US" sz="600" dirty="0">
                  <a:solidFill>
                    <a:srgbClr val="5C5D5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기획</a:t>
              </a:r>
              <a:r>
                <a:rPr lang="en-US" altLang="ko-KR" sz="600" dirty="0">
                  <a:solidFill>
                    <a:srgbClr val="5C5D5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ko-KR" altLang="en-US" sz="600" dirty="0">
                  <a:solidFill>
                    <a:srgbClr val="5C5D5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분석</a:t>
              </a:r>
            </a:p>
          </p:txBody>
        </p:sp>
        <p:sp>
          <p:nvSpPr>
            <p:cNvPr id="96" name="Label">
              <a:extLst>
                <a:ext uri="{FF2B5EF4-FFF2-40B4-BE49-F238E27FC236}">
                  <a16:creationId xmlns:a16="http://schemas.microsoft.com/office/drawing/2014/main" id="{1F00798F-D16F-46BB-881A-AA1595D51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2700" y="4496419"/>
              <a:ext cx="137765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00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dirty="0">
                  <a:solidFill>
                    <a:srgbClr val="67676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2020-05-01 10:20:30</a:t>
              </a:r>
              <a:endParaRPr kumimoji="0" lang="en-US" altLang="en-US" sz="700" i="0" u="none" strike="noStrike" cap="none" normalizeH="0" baseline="0" dirty="0">
                <a:ln>
                  <a:noFill/>
                </a:ln>
                <a:solidFill>
                  <a:srgbClr val="67676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Label">
              <a:extLst>
                <a:ext uri="{FF2B5EF4-FFF2-40B4-BE49-F238E27FC236}">
                  <a16:creationId xmlns:a16="http://schemas.microsoft.com/office/drawing/2014/main" id="{C72154DB-AB94-4C5F-889D-D4B64811A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2700" y="4717683"/>
              <a:ext cx="137765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00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dirty="0">
                  <a:solidFill>
                    <a:srgbClr val="67676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2020-05-10 13:15:00</a:t>
              </a:r>
              <a:endParaRPr kumimoji="0" lang="en-US" altLang="en-US" sz="700" i="0" u="none" strike="noStrike" cap="none" normalizeH="0" baseline="0" dirty="0">
                <a:ln>
                  <a:noFill/>
                </a:ln>
                <a:solidFill>
                  <a:srgbClr val="67676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Label">
              <a:extLst>
                <a:ext uri="{FF2B5EF4-FFF2-40B4-BE49-F238E27FC236}">
                  <a16:creationId xmlns:a16="http://schemas.microsoft.com/office/drawing/2014/main" id="{FA466639-4537-4960-87DD-118DE0CD8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2700" y="4938947"/>
              <a:ext cx="137765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00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dirty="0">
                  <a:solidFill>
                    <a:srgbClr val="67676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2020-05-15 09:10:00</a:t>
              </a:r>
              <a:endParaRPr kumimoji="0" lang="en-US" altLang="en-US" sz="700" i="0" u="none" strike="noStrike" cap="none" normalizeH="0" baseline="0" dirty="0">
                <a:ln>
                  <a:noFill/>
                </a:ln>
                <a:solidFill>
                  <a:srgbClr val="67676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Label">
              <a:extLst>
                <a:ext uri="{FF2B5EF4-FFF2-40B4-BE49-F238E27FC236}">
                  <a16:creationId xmlns:a16="http://schemas.microsoft.com/office/drawing/2014/main" id="{40729235-D358-49C4-8D78-95F08F90F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2700" y="5160211"/>
              <a:ext cx="137765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00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dirty="0">
                  <a:solidFill>
                    <a:srgbClr val="67676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2020-05-20 15:32:20</a:t>
              </a:r>
              <a:endParaRPr kumimoji="0" lang="en-US" altLang="en-US" sz="700" i="0" u="none" strike="noStrike" cap="none" normalizeH="0" baseline="0" dirty="0">
                <a:ln>
                  <a:noFill/>
                </a:ln>
                <a:solidFill>
                  <a:srgbClr val="67676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Label">
              <a:extLst>
                <a:ext uri="{FF2B5EF4-FFF2-40B4-BE49-F238E27FC236}">
                  <a16:creationId xmlns:a16="http://schemas.microsoft.com/office/drawing/2014/main" id="{4AC80586-908C-4628-828E-FB8EE9BA9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2700" y="5381474"/>
              <a:ext cx="1377652" cy="10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7200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700" dirty="0">
                  <a:solidFill>
                    <a:srgbClr val="676767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2020-06-01 09:30:30</a:t>
              </a:r>
              <a:endParaRPr kumimoji="0" lang="en-US" altLang="en-US" sz="700" i="0" u="none" strike="noStrike" cap="none" normalizeH="0" baseline="0" dirty="0">
                <a:ln>
                  <a:noFill/>
                </a:ln>
                <a:solidFill>
                  <a:srgbClr val="67676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01" name="그림 100" descr="스크린샷이(가) 표시된 사진&#10;&#10;자동 생성된 설명">
            <a:extLst>
              <a:ext uri="{FF2B5EF4-FFF2-40B4-BE49-F238E27FC236}">
                <a16:creationId xmlns:a16="http://schemas.microsoft.com/office/drawing/2014/main" id="{AA70D3F2-3829-4028-B285-92148B9E35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74"/>
          <a:stretch/>
        </p:blipFill>
        <p:spPr>
          <a:xfrm>
            <a:off x="252000" y="6475561"/>
            <a:ext cx="6480000" cy="336213"/>
          </a:xfrm>
          <a:prstGeom prst="rect">
            <a:avLst/>
          </a:prstGeom>
        </p:spPr>
      </p:pic>
      <p:sp>
        <p:nvSpPr>
          <p:cNvPr id="102" name="Label">
            <a:extLst>
              <a:ext uri="{FF2B5EF4-FFF2-40B4-BE49-F238E27FC236}">
                <a16:creationId xmlns:a16="http://schemas.microsoft.com/office/drawing/2014/main" id="{F672C605-2DDF-417E-A8E1-3670CDC60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2" y="5452193"/>
            <a:ext cx="525103" cy="7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3600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" b="1" dirty="0">
                <a:solidFill>
                  <a:srgbClr val="C0C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진행상태 이력</a:t>
            </a:r>
            <a:endParaRPr kumimoji="0" lang="en-US" altLang="en-US" sz="500" b="1" i="0" u="none" strike="noStrike" cap="none" normalizeH="0" baseline="0" dirty="0">
              <a:ln>
                <a:noFill/>
              </a:ln>
              <a:solidFill>
                <a:srgbClr val="C0C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5027281-6277-404D-AA54-F8578387152D}"/>
              </a:ext>
            </a:extLst>
          </p:cNvPr>
          <p:cNvSpPr/>
          <p:nvPr/>
        </p:nvSpPr>
        <p:spPr>
          <a:xfrm>
            <a:off x="323528" y="2837460"/>
            <a:ext cx="6336704" cy="3704656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0B1C2C1-2644-4943-82A5-83A609D29CD1}"/>
              </a:ext>
            </a:extLst>
          </p:cNvPr>
          <p:cNvSpPr>
            <a:spLocks noChangeAspect="1"/>
          </p:cNvSpPr>
          <p:nvPr/>
        </p:nvSpPr>
        <p:spPr bwMode="auto">
          <a:xfrm>
            <a:off x="250825" y="274749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6FBE3984-3AA4-4110-B537-4553889978CB}"/>
              </a:ext>
            </a:extLst>
          </p:cNvPr>
          <p:cNvSpPr>
            <a:spLocks noChangeAspect="1"/>
          </p:cNvSpPr>
          <p:nvPr/>
        </p:nvSpPr>
        <p:spPr bwMode="auto">
          <a:xfrm>
            <a:off x="620231" y="5559063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Label">
            <a:extLst>
              <a:ext uri="{FF2B5EF4-FFF2-40B4-BE49-F238E27FC236}">
                <a16:creationId xmlns:a16="http://schemas.microsoft.com/office/drawing/2014/main" id="{BCFA1B76-22AB-4A94-AE37-C517D972B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532" y="3465069"/>
            <a:ext cx="525103" cy="153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500" b="1" dirty="0">
                <a:solidFill>
                  <a:srgbClr val="C0C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과제개요 및 기</a:t>
            </a:r>
            <a:r>
              <a:rPr kumimoji="0" lang="ko-KR" altLang="en-US" sz="5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대효과</a:t>
            </a:r>
            <a:endParaRPr kumimoji="0" lang="en-US" altLang="en-US" sz="500" b="1" i="0" u="none" strike="noStrike" cap="none" normalizeH="0" baseline="0" dirty="0">
              <a:ln>
                <a:noFill/>
              </a:ln>
              <a:solidFill>
                <a:srgbClr val="C0C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01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6839DCF-1EB1-FD44-87FB-5BEDC52EAF87}"/>
              </a:ext>
            </a:extLst>
          </p:cNvPr>
          <p:cNvSpPr txBox="1"/>
          <p:nvPr/>
        </p:nvSpPr>
        <p:spPr>
          <a:xfrm>
            <a:off x="1656296" y="3167390"/>
            <a:ext cx="3672408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보고서 </a:t>
            </a:r>
            <a:r>
              <a:rPr lang="en-US" altLang="ko-KR" sz="2800" dirty="0"/>
              <a:t>/ </a:t>
            </a:r>
            <a:r>
              <a:rPr lang="ko-KR" altLang="en-US" sz="2800" dirty="0"/>
              <a:t>서비스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8BB9F06-13EC-4B30-8460-B39C33DDB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9712" y="503114"/>
            <a:ext cx="4285375" cy="216024"/>
          </a:xfrm>
        </p:spPr>
        <p:txBody>
          <a:bodyPr/>
          <a:lstStyle/>
          <a:p>
            <a:r>
              <a:rPr lang="ko-KR" altLang="en-US" dirty="0"/>
              <a:t>보고서 </a:t>
            </a:r>
            <a:r>
              <a:rPr lang="en-US" altLang="ko-KR" dirty="0"/>
              <a:t>/ </a:t>
            </a:r>
            <a:r>
              <a:rPr lang="ko-KR" altLang="en-US" dirty="0"/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3132992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291548F-67F6-4BC7-8420-26D0AACFC6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261"/>
          <a:stretch/>
        </p:blipFill>
        <p:spPr>
          <a:xfrm>
            <a:off x="252000" y="982801"/>
            <a:ext cx="6480000" cy="81742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7CB4DA-5017-4B15-AEB7-AE46D32BF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전체 보고서 </a:t>
            </a:r>
            <a:r>
              <a:rPr lang="en-US" altLang="ko-KR" dirty="0"/>
              <a:t>/ </a:t>
            </a:r>
            <a:r>
              <a:rPr lang="ko-KR" altLang="en-US" dirty="0"/>
              <a:t>서비스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1E3FBE-5011-497C-A69E-57C6355CB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778425"/>
              </p:ext>
            </p:extLst>
          </p:nvPr>
        </p:nvGraphicFramePr>
        <p:xfrm>
          <a:off x="7038000" y="1220400"/>
          <a:ext cx="1976711" cy="48768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140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보고서 등록 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9092245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보고서 카테고리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코드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공공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교통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주택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교육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의료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안전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OR </a:t>
                      </a:r>
                      <a:r>
                        <a:rPr lang="ko-KR" altLang="en-US" sz="800" dirty="0"/>
                        <a:t>검색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토글</a:t>
                      </a:r>
                      <a:r>
                        <a:rPr lang="ko-KR" altLang="en-US" sz="800" dirty="0"/>
                        <a:t> 방식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클릭 시 목록 </a:t>
                      </a:r>
                      <a:r>
                        <a:rPr lang="ko-KR" altLang="en-US" sz="800" dirty="0" err="1"/>
                        <a:t>리로드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전체 클릭 시 카테고리 전체 활성화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개별항목 </a:t>
                      </a: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개 이상 비활성화 시 전체 카테고리 항목 비활성화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보고서 검색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내용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등록자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카테고리와 </a:t>
                      </a:r>
                      <a:r>
                        <a:rPr lang="en-US" altLang="ko-KR" sz="800" dirty="0"/>
                        <a:t>AND </a:t>
                      </a:r>
                      <a:r>
                        <a:rPr lang="ko-KR" altLang="en-US" sz="800" dirty="0" err="1"/>
                        <a:t>검색자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보고서의 카테고리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보고서 상세 페이지로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상세 페이지 미정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최초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스크롤 하단 이동 시 다음 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 호출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IRIS, Tableau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보고서 구분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보고서 카테고리 확인 필요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952074" y="1541552"/>
            <a:ext cx="2448272" cy="21602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0FCF841-1EA3-4B0A-8BDC-8E20B3A4F3F6}"/>
              </a:ext>
            </a:extLst>
          </p:cNvPr>
          <p:cNvSpPr>
            <a:spLocks noChangeAspect="1"/>
          </p:cNvSpPr>
          <p:nvPr/>
        </p:nvSpPr>
        <p:spPr bwMode="auto">
          <a:xfrm>
            <a:off x="3311423" y="145407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F0B1DFB-6D8C-4CB4-A1DE-213C96F85299}"/>
              </a:ext>
            </a:extLst>
          </p:cNvPr>
          <p:cNvSpPr>
            <a:spLocks noChangeAspect="1"/>
          </p:cNvSpPr>
          <p:nvPr/>
        </p:nvSpPr>
        <p:spPr bwMode="auto">
          <a:xfrm>
            <a:off x="5092070" y="155214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9640344-15F0-4078-B785-5F3F0EFDB606}"/>
              </a:ext>
            </a:extLst>
          </p:cNvPr>
          <p:cNvGrpSpPr/>
          <p:nvPr/>
        </p:nvGrpSpPr>
        <p:grpSpPr>
          <a:xfrm>
            <a:off x="252000" y="1902414"/>
            <a:ext cx="6480000" cy="3127388"/>
            <a:chOff x="252000" y="2749884"/>
            <a:chExt cx="6480000" cy="3127388"/>
          </a:xfrm>
        </p:grpSpPr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6F8E8A9-7C7E-4039-BF39-E0860BCEE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27" b="18135"/>
            <a:stretch/>
          </p:blipFill>
          <p:spPr>
            <a:xfrm>
              <a:off x="252000" y="2833302"/>
              <a:ext cx="6480000" cy="2955434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359B87-103A-46B2-AF33-E6F90A615413}"/>
                </a:ext>
              </a:extLst>
            </p:cNvPr>
            <p:cNvSpPr/>
            <p:nvPr/>
          </p:nvSpPr>
          <p:spPr>
            <a:xfrm>
              <a:off x="372676" y="4067195"/>
              <a:ext cx="310892" cy="177924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10EF550-E99F-44B1-9EFB-AF6AABC2667B}"/>
                </a:ext>
              </a:extLst>
            </p:cNvPr>
            <p:cNvSpPr/>
            <p:nvPr/>
          </p:nvSpPr>
          <p:spPr>
            <a:xfrm>
              <a:off x="3500813" y="2839884"/>
              <a:ext cx="1062874" cy="1425909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A81A42B-1B88-4234-97FE-1E8122840C6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3506" y="4067195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303D868-C85E-43F6-B3E7-FACD7C9B619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02500" y="2749884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508F20F-0BE7-420C-A1BD-ED9F51AADF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06403" y="5697272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250825" y="145407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4D65D3-327B-4252-90CD-708244E32EC9}"/>
              </a:ext>
            </a:extLst>
          </p:cNvPr>
          <p:cNvGrpSpPr/>
          <p:nvPr/>
        </p:nvGrpSpPr>
        <p:grpSpPr>
          <a:xfrm>
            <a:off x="5668815" y="1818536"/>
            <a:ext cx="1017588" cy="147637"/>
            <a:chOff x="949325" y="1773237"/>
            <a:chExt cx="1017588" cy="147637"/>
          </a:xfrm>
        </p:grpSpPr>
        <p:pic>
          <p:nvPicPr>
            <p:cNvPr id="15" name="그림 1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75BAE52-9DC3-4E36-B3AA-AA2B758D8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61" t="12761" r="73536" b="84035"/>
            <a:stretch/>
          </p:blipFill>
          <p:spPr>
            <a:xfrm>
              <a:off x="949325" y="1773237"/>
              <a:ext cx="1017588" cy="147637"/>
            </a:xfrm>
            <a:prstGeom prst="rect">
              <a:avLst/>
            </a:prstGeom>
          </p:spPr>
        </p:pic>
        <p:sp>
          <p:nvSpPr>
            <p:cNvPr id="22" name="Label">
              <a:extLst>
                <a:ext uri="{FF2B5EF4-FFF2-40B4-BE49-F238E27FC236}">
                  <a16:creationId xmlns:a16="http://schemas.microsoft.com/office/drawing/2014/main" id="{73D8E47C-D87C-4F9C-ADB8-6623D62C4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9761" y="1817316"/>
              <a:ext cx="144015" cy="615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400" b="1" dirty="0">
                  <a:solidFill>
                    <a:srgbClr val="C0C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IRIS</a:t>
              </a:r>
              <a:endParaRPr kumimoji="0" lang="en-US" altLang="en-US" sz="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23" name="Label">
              <a:extLst>
                <a:ext uri="{FF2B5EF4-FFF2-40B4-BE49-F238E27FC236}">
                  <a16:creationId xmlns:a16="http://schemas.microsoft.com/office/drawing/2014/main" id="{B8D45872-0883-496F-9133-9A34E0F22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6902" y="1817316"/>
              <a:ext cx="240802" cy="615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400" b="1" dirty="0">
                  <a:solidFill>
                    <a:srgbClr val="C0C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Tableau</a:t>
              </a:r>
              <a:endParaRPr kumimoji="0" lang="en-US" altLang="en-US" sz="400" b="1" i="0" u="none" strike="noStrike" cap="none" normalizeH="0" baseline="0" dirty="0">
                <a:ln>
                  <a:noFill/>
                </a:ln>
                <a:solidFill>
                  <a:srgbClr val="C0C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9665B-DC11-4256-A17B-E6FB830E640C}"/>
              </a:ext>
            </a:extLst>
          </p:cNvPr>
          <p:cNvSpPr/>
          <p:nvPr/>
        </p:nvSpPr>
        <p:spPr>
          <a:xfrm>
            <a:off x="5570915" y="1792621"/>
            <a:ext cx="1115488" cy="21602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6474C46-6F1A-4098-B704-767B32455CC8}"/>
              </a:ext>
            </a:extLst>
          </p:cNvPr>
          <p:cNvSpPr>
            <a:spLocks noChangeAspect="1"/>
          </p:cNvSpPr>
          <p:nvPr/>
        </p:nvSpPr>
        <p:spPr bwMode="auto">
          <a:xfrm>
            <a:off x="5425815" y="1812414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033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837132D-6428-4059-8BA3-C8F1975BD6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982800"/>
            <a:ext cx="6480000" cy="460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37CB4DA-5017-4B15-AEB7-AE46D32BF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전체 보고서 </a:t>
            </a:r>
            <a:r>
              <a:rPr lang="en-US" altLang="ko-KR" dirty="0"/>
              <a:t>/ </a:t>
            </a:r>
            <a:r>
              <a:rPr lang="ko-KR" altLang="en-US" dirty="0"/>
              <a:t>서비스 </a:t>
            </a:r>
            <a:r>
              <a:rPr lang="en-US" altLang="ko-KR" dirty="0"/>
              <a:t>&gt; </a:t>
            </a:r>
            <a:r>
              <a:rPr lang="ko-KR" altLang="en-US" dirty="0"/>
              <a:t>나의 보고서 등록</a:t>
            </a:r>
            <a:r>
              <a:rPr lang="en-US" altLang="ko-KR" dirty="0"/>
              <a:t>/</a:t>
            </a:r>
            <a:r>
              <a:rPr lang="ko-KR" altLang="en-US" dirty="0"/>
              <a:t>해제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A125AE-84D4-4DBD-AAF8-227C7E9A2683}"/>
              </a:ext>
            </a:extLst>
          </p:cNvPr>
          <p:cNvSpPr/>
          <p:nvPr/>
        </p:nvSpPr>
        <p:spPr>
          <a:xfrm>
            <a:off x="4326766" y="3041402"/>
            <a:ext cx="226184" cy="17792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74DC4D9-330D-4872-B56A-3CCD7F941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70151"/>
              </p:ext>
            </p:extLst>
          </p:nvPr>
        </p:nvGraphicFramePr>
        <p:xfrm>
          <a:off x="7038000" y="1220400"/>
          <a:ext cx="1976711" cy="297011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나의 보고서 등록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해제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클릭 시 등록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해제 토글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등록된 보고서는 나의 보고서에 출력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3146F071-A562-46B6-B332-AF46747D5612}"/>
              </a:ext>
            </a:extLst>
          </p:cNvPr>
          <p:cNvSpPr>
            <a:spLocks noChangeAspect="1"/>
          </p:cNvSpPr>
          <p:nvPr/>
        </p:nvSpPr>
        <p:spPr bwMode="auto">
          <a:xfrm>
            <a:off x="4526299" y="321932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398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E6DCAEE-C09C-4632-ACB0-364258CD2F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982800"/>
            <a:ext cx="6480000" cy="460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B9B0CB-4D53-4EC8-BA53-C46960CEE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나의 보고서 </a:t>
            </a:r>
            <a:r>
              <a:rPr lang="en-US" altLang="ko-KR" dirty="0"/>
              <a:t>/ </a:t>
            </a:r>
            <a:r>
              <a:rPr lang="ko-KR" altLang="en-US" dirty="0"/>
              <a:t>서비스 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F0403A3-359E-4ABB-8BC4-DAECE1E8B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93810"/>
              </p:ext>
            </p:extLst>
          </p:nvPr>
        </p:nvGraphicFramePr>
        <p:xfrm>
          <a:off x="7038000" y="1220400"/>
          <a:ext cx="1976711" cy="282617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나의 보고서에 등록한 보고서 출력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클릭 시 나의 보고서 해제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해제 후 목록 리로드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36A77D7-4C64-4E27-B6CE-6F93542F6350}"/>
              </a:ext>
            </a:extLst>
          </p:cNvPr>
          <p:cNvSpPr/>
          <p:nvPr/>
        </p:nvSpPr>
        <p:spPr>
          <a:xfrm>
            <a:off x="1177632" y="3047593"/>
            <a:ext cx="226184" cy="17792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FFEC4A-54AE-4147-8DC6-E664A4765B8F}"/>
              </a:ext>
            </a:extLst>
          </p:cNvPr>
          <p:cNvSpPr>
            <a:spLocks noChangeAspect="1"/>
          </p:cNvSpPr>
          <p:nvPr/>
        </p:nvSpPr>
        <p:spPr bwMode="auto">
          <a:xfrm>
            <a:off x="1430189" y="304551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661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493F057-D724-47A3-985D-8066831A3B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982800"/>
            <a:ext cx="6480000" cy="46080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5D9E103A-793F-4494-8F6E-4599F750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추천 보고서 </a:t>
            </a:r>
            <a:r>
              <a:rPr lang="en-US" altLang="ko-KR" dirty="0"/>
              <a:t>/ </a:t>
            </a:r>
            <a:r>
              <a:rPr lang="ko-KR" altLang="en-US" dirty="0"/>
              <a:t>서비스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147DDBE-00ED-4D88-8743-2371ED3E9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549654"/>
              </p:ext>
            </p:extLst>
          </p:nvPr>
        </p:nvGraphicFramePr>
        <p:xfrm>
          <a:off x="7038000" y="1220400"/>
          <a:ext cx="1976711" cy="272627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추천 보고서는 관리자 페이지에서 설정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240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9E103A-793F-4494-8F6E-4599F750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보고서 </a:t>
            </a:r>
            <a:r>
              <a:rPr lang="en-US" altLang="ko-KR" dirty="0"/>
              <a:t>/ </a:t>
            </a:r>
            <a:r>
              <a:rPr lang="ko-KR" altLang="en-US" dirty="0"/>
              <a:t>서비스 </a:t>
            </a:r>
            <a:r>
              <a:rPr lang="en-US" altLang="ko-KR" dirty="0"/>
              <a:t>&gt; </a:t>
            </a:r>
            <a:r>
              <a:rPr lang="ko-KR" altLang="en-US" dirty="0"/>
              <a:t>등록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93B1F8-7245-4E70-B737-C5CDF0518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492416"/>
              </p:ext>
            </p:extLst>
          </p:nvPr>
        </p:nvGraphicFramePr>
        <p:xfrm>
          <a:off x="7038000" y="1220400"/>
          <a:ext cx="1976711" cy="2671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323547-4221-4AD8-B8BD-402D4B84019B}"/>
              </a:ext>
            </a:extLst>
          </p:cNvPr>
          <p:cNvSpPr/>
          <p:nvPr/>
        </p:nvSpPr>
        <p:spPr bwMode="auto">
          <a:xfrm>
            <a:off x="1655502" y="2581626"/>
            <a:ext cx="3672408" cy="1694747"/>
          </a:xfrm>
          <a:prstGeom prst="rect">
            <a:avLst/>
          </a:prstGeom>
          <a:solidFill>
            <a:srgbClr val="0099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TBD</a:t>
            </a:r>
            <a:endParaRPr lang="ko-KR" altLang="en-US" sz="2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748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9E103A-793F-4494-8F6E-4599F750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보고서 </a:t>
            </a:r>
            <a:r>
              <a:rPr lang="en-US" altLang="ko-KR" dirty="0"/>
              <a:t>/ </a:t>
            </a:r>
            <a:r>
              <a:rPr lang="ko-KR" altLang="en-US" dirty="0"/>
              <a:t>서비스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93B1F8-7245-4E70-B737-C5CDF05181AE}"/>
              </a:ext>
            </a:extLst>
          </p:cNvPr>
          <p:cNvGraphicFramePr>
            <a:graphicFrameLocks noGrp="1"/>
          </p:cNvGraphicFramePr>
          <p:nvPr/>
        </p:nvGraphicFramePr>
        <p:xfrm>
          <a:off x="7038000" y="1220400"/>
          <a:ext cx="1976711" cy="2671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81897CD8-1228-4F0F-B42A-10527E682A40}"/>
              </a:ext>
            </a:extLst>
          </p:cNvPr>
          <p:cNvGrpSpPr/>
          <p:nvPr/>
        </p:nvGrpSpPr>
        <p:grpSpPr>
          <a:xfrm>
            <a:off x="252000" y="982800"/>
            <a:ext cx="6480000" cy="4330118"/>
            <a:chOff x="252000" y="982800"/>
            <a:chExt cx="6480000" cy="433011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985F9F4-5134-48FC-98F5-A47D234A27EB}"/>
                </a:ext>
              </a:extLst>
            </p:cNvPr>
            <p:cNvGrpSpPr/>
            <p:nvPr/>
          </p:nvGrpSpPr>
          <p:grpSpPr>
            <a:xfrm>
              <a:off x="252000" y="1519626"/>
              <a:ext cx="6480000" cy="3793292"/>
              <a:chOff x="252000" y="1519626"/>
              <a:chExt cx="6480000" cy="3793292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497E537-3762-485C-8EFF-174434445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2000" y="1519626"/>
                <a:ext cx="6480000" cy="3793292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EC23B0-BA64-4E00-B5C0-80E2E3EBC853}"/>
                  </a:ext>
                </a:extLst>
              </p:cNvPr>
              <p:cNvSpPr/>
              <p:nvPr/>
            </p:nvSpPr>
            <p:spPr bwMode="auto">
              <a:xfrm>
                <a:off x="5292080" y="2852936"/>
                <a:ext cx="288032" cy="216024"/>
              </a:xfrm>
              <a:prstGeom prst="rect">
                <a:avLst/>
              </a:prstGeom>
              <a:solidFill>
                <a:srgbClr val="FEFEF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300F198-0AE9-4ACC-9145-F51FC9791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798"/>
            <a:stretch/>
          </p:blipFill>
          <p:spPr>
            <a:xfrm>
              <a:off x="252000" y="982800"/>
              <a:ext cx="6480000" cy="562282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566868-966E-4ABF-B62B-487A8A0CBDEC}"/>
              </a:ext>
            </a:extLst>
          </p:cNvPr>
          <p:cNvSpPr/>
          <p:nvPr/>
        </p:nvSpPr>
        <p:spPr bwMode="auto">
          <a:xfrm>
            <a:off x="2483420" y="3068959"/>
            <a:ext cx="2016572" cy="720082"/>
          </a:xfrm>
          <a:prstGeom prst="rect">
            <a:avLst/>
          </a:prstGeom>
          <a:solidFill>
            <a:srgbClr val="0099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임시</a:t>
            </a:r>
          </a:p>
        </p:txBody>
      </p:sp>
    </p:spTree>
    <p:extLst>
      <p:ext uri="{BB962C8B-B14F-4D97-AF65-F5344CB8AC3E}">
        <p14:creationId xmlns:p14="http://schemas.microsoft.com/office/powerpoint/2010/main" val="4157146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A4BF3-C1A1-4823-9C64-316A9DBA84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D2C592-46F0-4CE0-8458-CABDB429AF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7987"/>
              </p:ext>
            </p:extLst>
          </p:nvPr>
        </p:nvGraphicFramePr>
        <p:xfrm>
          <a:off x="7038000" y="1220400"/>
          <a:ext cx="1976711" cy="29260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웹 메인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사이트별로 달라질 수 있음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통합검색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통합검색 페이지 미정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메뉴 대표 이미지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클릭 시 메뉴로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2D6F25F-BBBD-4A2D-92C5-B65A6FE73E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982800"/>
            <a:ext cx="6480000" cy="460800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D84FE592-7C61-41BB-9C78-E46766204EC2}"/>
              </a:ext>
            </a:extLst>
          </p:cNvPr>
          <p:cNvSpPr/>
          <p:nvPr/>
        </p:nvSpPr>
        <p:spPr>
          <a:xfrm>
            <a:off x="2262572" y="2583539"/>
            <a:ext cx="2534244" cy="413413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EA61CA8-4290-4A56-B0AF-A1A6D08CF642}"/>
              </a:ext>
            </a:extLst>
          </p:cNvPr>
          <p:cNvSpPr/>
          <p:nvPr/>
        </p:nvSpPr>
        <p:spPr>
          <a:xfrm>
            <a:off x="931380" y="3368306"/>
            <a:ext cx="5126412" cy="1220593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863547-190A-4F72-B889-60D4F373B38A}"/>
              </a:ext>
            </a:extLst>
          </p:cNvPr>
          <p:cNvSpPr>
            <a:spLocks noChangeAspect="1"/>
          </p:cNvSpPr>
          <p:nvPr/>
        </p:nvSpPr>
        <p:spPr bwMode="auto">
          <a:xfrm>
            <a:off x="4706816" y="249353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E6C5AF5-58FC-445C-BEF6-F08EEC3B3CDC}"/>
              </a:ext>
            </a:extLst>
          </p:cNvPr>
          <p:cNvSpPr>
            <a:spLocks noChangeAspect="1"/>
          </p:cNvSpPr>
          <p:nvPr/>
        </p:nvSpPr>
        <p:spPr bwMode="auto">
          <a:xfrm>
            <a:off x="5967792" y="328680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972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8BB9F06-13EC-4B30-8460-B39C33DDB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D20D0-2CD5-4427-BB5A-8D88DCAD446A}"/>
              </a:ext>
            </a:extLst>
          </p:cNvPr>
          <p:cNvSpPr txBox="1"/>
          <p:nvPr/>
        </p:nvSpPr>
        <p:spPr>
          <a:xfrm>
            <a:off x="1656296" y="3167390"/>
            <a:ext cx="3672408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034451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9E103A-793F-4494-8F6E-4599F750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&gt; </a:t>
            </a:r>
            <a:r>
              <a:rPr lang="ko-KR" altLang="en-US" dirty="0"/>
              <a:t>게시물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  <a:r>
              <a:rPr lang="en-US" altLang="ko-KR" dirty="0"/>
              <a:t>(</a:t>
            </a:r>
            <a:r>
              <a:rPr lang="ko-KR" altLang="en-US" dirty="0"/>
              <a:t>일반형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93B1F8-7245-4E70-B737-C5CDF0518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44814"/>
              </p:ext>
            </p:extLst>
          </p:nvPr>
        </p:nvGraphicFramePr>
        <p:xfrm>
          <a:off x="7038000" y="1220400"/>
          <a:ext cx="1976711" cy="383795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목록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 타이틀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카테고리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dirty="0"/>
                        <a:t>게시판</a:t>
                      </a:r>
                      <a:r>
                        <a:rPr lang="ko-KR" altLang="en-US" sz="800" baseline="0" dirty="0"/>
                        <a:t> </a:t>
                      </a:r>
                      <a:r>
                        <a:rPr lang="ko-KR" altLang="en-US" sz="800" baseline="0" dirty="0" err="1"/>
                        <a:t>등록시</a:t>
                      </a:r>
                      <a:r>
                        <a:rPr lang="ko-KR" altLang="en-US" sz="800" baseline="0" dirty="0"/>
                        <a:t> 카테고리를 등록하지 않으면 목록 에도 나오지 말아야 하는지</a:t>
                      </a:r>
                      <a:r>
                        <a:rPr lang="en-US" altLang="ko-KR" sz="800" baseline="0" dirty="0"/>
                        <a:t>?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게시여부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관리자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권한일때만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보여준다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확인필요</a:t>
                      </a:r>
                      <a:endParaRPr lang="en-US" altLang="ko-KR" sz="800" baseline="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사용자 </a:t>
                      </a: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권한일때는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게시여부가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‘Y’ 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인 게시물만 보여짐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상세페이지로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등록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수정 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974514" y="5149288"/>
            <a:ext cx="2916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&lt;&lt;  &lt;  1   2   </a:t>
            </a:r>
            <a:r>
              <a:rPr lang="en-US" altLang="ko-KR" sz="900" b="1" u="sng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  4   5   6   7   8   9   10   &gt;  &gt;&gt;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8577" y="5661248"/>
            <a:ext cx="1404000" cy="324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신규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5148577" y="557124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A4601DD-9C1D-9F42-A487-D9F48E4E1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56161"/>
              </p:ext>
            </p:extLst>
          </p:nvPr>
        </p:nvGraphicFramePr>
        <p:xfrm>
          <a:off x="222216" y="2420888"/>
          <a:ext cx="6438016" cy="20882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8609">
                  <a:extLst>
                    <a:ext uri="{9D8B030D-6E8A-4147-A177-3AD203B41FA5}">
                      <a16:colId xmlns:a16="http://schemas.microsoft.com/office/drawing/2014/main" val="1120811521"/>
                    </a:ext>
                  </a:extLst>
                </a:gridCol>
                <a:gridCol w="680815">
                  <a:extLst>
                    <a:ext uri="{9D8B030D-6E8A-4147-A177-3AD203B41FA5}">
                      <a16:colId xmlns:a16="http://schemas.microsoft.com/office/drawing/2014/main" val="3768386619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130691154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77179644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카테고리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게시여부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등록자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등록일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3554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시스템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800" b="0" dirty="0" err="1">
                          <a:latin typeface="+mn-ea"/>
                          <a:ea typeface="+mn-ea"/>
                        </a:rPr>
                        <a:t>포털입니다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2020.06.05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86109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시스템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800" b="0" dirty="0" err="1">
                          <a:latin typeface="+mn-ea"/>
                          <a:ea typeface="+mn-ea"/>
                        </a:rPr>
                        <a:t>포털입니다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2020.06.05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시스템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-&gt;      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800" b="0" dirty="0" err="1">
                          <a:latin typeface="+mn-ea"/>
                          <a:ea typeface="+mn-ea"/>
                        </a:rPr>
                        <a:t>포털입니다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2020.06.05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시스템 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800" b="0" dirty="0" err="1">
                          <a:latin typeface="+mn-ea"/>
                          <a:ea typeface="+mn-ea"/>
                        </a:rPr>
                        <a:t>포털입니다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 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아니요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2020.06.05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1475656" y="2121766"/>
            <a:ext cx="797286" cy="2092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pc="-150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018900" y="2149742"/>
            <a:ext cx="240082" cy="15849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41144" y="2103908"/>
            <a:ext cx="1125125" cy="2449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rgbClr val="0000FF"/>
                </a:solidFill>
                <a:latin typeface="+mn-ea"/>
              </a:rPr>
              <a:t>검색어</a:t>
            </a:r>
            <a:endParaRPr lang="ko-KR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9" name="직사각형 33"/>
          <p:cNvSpPr>
            <a:spLocks noChangeArrowheads="1"/>
          </p:cNvSpPr>
          <p:nvPr/>
        </p:nvSpPr>
        <p:spPr bwMode="auto">
          <a:xfrm>
            <a:off x="2339752" y="2099008"/>
            <a:ext cx="3096344" cy="238839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ko-KR" altLang="en-US" sz="9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82264" y="2090842"/>
            <a:ext cx="860313" cy="2388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6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36280" y="1500552"/>
            <a:ext cx="1125125" cy="2449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00FF"/>
                </a:solidFill>
                <a:latin typeface="+mn-ea"/>
              </a:rPr>
              <a:t>카테고리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480736" y="1536112"/>
            <a:ext cx="797286" cy="2092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pc="-150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023980" y="1564088"/>
            <a:ext cx="240082" cy="15849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51520" y="1812360"/>
            <a:ext cx="1109885" cy="2449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00FF"/>
                </a:solidFill>
                <a:latin typeface="+mn-ea"/>
              </a:rPr>
              <a:t>게시여부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02" y="1871926"/>
            <a:ext cx="152157" cy="16150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84338" y="1781877"/>
            <a:ext cx="58682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전체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46858" y="1781877"/>
            <a:ext cx="668958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예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878" y="1871926"/>
            <a:ext cx="152157" cy="161503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833052" y="1781877"/>
            <a:ext cx="58682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아니요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592" y="1871926"/>
            <a:ext cx="152157" cy="16150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460416" y="3310384"/>
            <a:ext cx="360040" cy="30008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>
                <a:latin typeface="+mj-ea"/>
                <a:ea typeface="+mj-ea"/>
              </a:rPr>
              <a:t>RE</a:t>
            </a:r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187624" y="1443256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3063120" y="1565071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251520" y="1755063"/>
            <a:ext cx="3096344" cy="3057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4335090" y="2420888"/>
            <a:ext cx="613254" cy="1944216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4878981" y="2375663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354142" y="2780928"/>
            <a:ext cx="2533782" cy="3057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3760812" y="2719120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671226" y="2470447"/>
            <a:ext cx="613254" cy="1944216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010080" y="2420888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251520" y="1340768"/>
            <a:ext cx="43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8996" y="1073002"/>
            <a:ext cx="94648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latin typeface="+mj-ea"/>
                <a:ea typeface="+mj-ea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258996" y="1048839"/>
            <a:ext cx="640596" cy="3057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838711" y="953310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654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9E103A-793F-4494-8F6E-4599F750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&gt; </a:t>
            </a:r>
            <a:r>
              <a:rPr lang="ko-KR" altLang="en-US" dirty="0"/>
              <a:t>게시물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  <a:r>
              <a:rPr lang="en-US" altLang="ko-KR" dirty="0"/>
              <a:t>(</a:t>
            </a:r>
            <a:r>
              <a:rPr lang="ko-KR" altLang="en-US" dirty="0" err="1"/>
              <a:t>카드형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93B1F8-7245-4E70-B737-C5CDF0518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330419"/>
              </p:ext>
            </p:extLst>
          </p:nvPr>
        </p:nvGraphicFramePr>
        <p:xfrm>
          <a:off x="7038000" y="1220400"/>
          <a:ext cx="1976711" cy="49209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목록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 타이틀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게시여부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등록자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관리자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권한일때만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보여준다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확인필요</a:t>
                      </a:r>
                      <a:endParaRPr lang="en-US" altLang="ko-KR" sz="800" baseline="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사용자 </a:t>
                      </a: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권한일때는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게시여부가 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‘Y’ 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인 게시물만 보여짐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카테고리 탭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게시판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aseline="0" dirty="0" err="1">
                          <a:solidFill>
                            <a:srgbClr val="FF0000"/>
                          </a:solidFill>
                        </a:rPr>
                        <a:t>등록시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 카테고리를 등록하지 않으면 카테고리 영역이 보이지 않는다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카테고리를 클릭하면 검색조건은 초기화 되고 해당 카테고리로 만 조회된다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상세내역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대표이미지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게시물 </a:t>
                      </a:r>
                      <a:r>
                        <a:rPr lang="ko-KR" altLang="en-US" sz="800" dirty="0" err="1"/>
                        <a:t>클릭시</a:t>
                      </a:r>
                      <a:r>
                        <a:rPr lang="ko-KR" altLang="en-US" sz="800" dirty="0"/>
                        <a:t> 게시물 상세페이지로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더보기</a:t>
                      </a:r>
                      <a:r>
                        <a:rPr lang="ko-KR" altLang="en-US" sz="800" dirty="0"/>
                        <a:t> 버튼 </a:t>
                      </a:r>
                      <a:r>
                        <a:rPr lang="ko-KR" altLang="en-US" sz="800" dirty="0" err="1"/>
                        <a:t>클릭시</a:t>
                      </a:r>
                      <a:r>
                        <a:rPr lang="ko-KR" altLang="en-US" sz="800" dirty="0"/>
                        <a:t> 목록이 출력된다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등록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수정 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22953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5238577" y="5661248"/>
            <a:ext cx="1404000" cy="324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신규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5148577" y="557124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75656" y="1952783"/>
            <a:ext cx="797286" cy="2092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pc="-150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018900" y="1980759"/>
            <a:ext cx="240082" cy="15849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41144" y="1934925"/>
            <a:ext cx="1125125" cy="2449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rgbClr val="0000FF"/>
                </a:solidFill>
                <a:latin typeface="+mn-ea"/>
              </a:rPr>
              <a:t>검색어</a:t>
            </a:r>
            <a:endParaRPr lang="ko-KR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9" name="직사각형 33"/>
          <p:cNvSpPr>
            <a:spLocks noChangeArrowheads="1"/>
          </p:cNvSpPr>
          <p:nvPr/>
        </p:nvSpPr>
        <p:spPr bwMode="auto">
          <a:xfrm>
            <a:off x="2339752" y="1930025"/>
            <a:ext cx="3096344" cy="238839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ko-KR" altLang="en-US" sz="9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82264" y="1921859"/>
            <a:ext cx="860313" cy="2388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6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51520" y="1643377"/>
            <a:ext cx="1125125" cy="2449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00FF"/>
                </a:solidFill>
                <a:latin typeface="+mn-ea"/>
              </a:rPr>
              <a:t>게시여부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041" y="1702943"/>
            <a:ext cx="152157" cy="16150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62577" y="1612894"/>
            <a:ext cx="58682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전체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25097" y="1612894"/>
            <a:ext cx="668958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예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17" y="1702943"/>
            <a:ext cx="152157" cy="161503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833052" y="1612894"/>
            <a:ext cx="58682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아니요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831" y="1702943"/>
            <a:ext cx="152157" cy="161503"/>
          </a:xfrm>
          <a:prstGeom prst="rect">
            <a:avLst/>
          </a:prstGeom>
        </p:spPr>
      </p:pic>
      <p:sp>
        <p:nvSpPr>
          <p:cNvPr id="57" name="타원 56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3063120" y="1484784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251520" y="1586080"/>
            <a:ext cx="3096344" cy="3057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546590"/>
              </p:ext>
            </p:extLst>
          </p:nvPr>
        </p:nvGraphicFramePr>
        <p:xfrm>
          <a:off x="241144" y="2855686"/>
          <a:ext cx="6419088" cy="172819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283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3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38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8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64096">
                <a:tc>
                  <a:txBody>
                    <a:bodyPr/>
                    <a:lstStyle/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600" b="0" i="0" u="none" strike="noStrike" kern="1200" cap="none" spc="0" normalizeH="0" baseline="0" dirty="0">
                          <a:solidFill>
                            <a:srgbClr val="262626"/>
                          </a:solidFill>
                          <a:effectLst/>
                          <a:latin typeface="+mj-lt"/>
                        </a:rPr>
                        <a:t>공지사항</a:t>
                      </a:r>
                      <a:r>
                        <a:rPr kumimoji="0" lang="en-US" altLang="ko-KR" sz="600" b="0" i="0" u="none" strike="noStrike" kern="1200" cap="none" spc="0" normalizeH="0" baseline="0" dirty="0">
                          <a:solidFill>
                            <a:srgbClr val="262626"/>
                          </a:solidFill>
                          <a:effectLst/>
                          <a:latin typeface="+mj-lt"/>
                        </a:rPr>
                        <a:t>1…</a:t>
                      </a:r>
                    </a:p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600" b="0" i="0" u="none" strike="noStrike" kern="1200" cap="none" spc="0" normalizeH="0" baseline="0" dirty="0">
                          <a:solidFill>
                            <a:srgbClr val="262626"/>
                          </a:solidFill>
                          <a:effectLst/>
                          <a:latin typeface="+mj-lt"/>
                        </a:rPr>
                        <a:t>…………………..</a:t>
                      </a:r>
                    </a:p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</a:txBody>
                  <a:tcPr marL="91458" marR="91458" marT="45735" marB="4573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600" b="0" i="0" u="none" strike="noStrike" kern="1200" cap="none" spc="0" normalizeH="0" baseline="0" dirty="0">
                          <a:solidFill>
                            <a:srgbClr val="262626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kumimoji="0" lang="en-US" altLang="ko-KR" sz="600" b="0" i="0" u="none" strike="noStrike" kern="1200" cap="none" spc="0" normalizeH="0" baseline="0" dirty="0">
                          <a:solidFill>
                            <a:srgbClr val="262626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1…</a:t>
                      </a:r>
                    </a:p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600" b="0" i="0" u="none" strike="noStrike" kern="1200" cap="none" spc="0" normalizeH="0" baseline="0" dirty="0">
                          <a:solidFill>
                            <a:srgbClr val="262626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…………………..</a:t>
                      </a:r>
                    </a:p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altLang="ko-KR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</a:txBody>
                  <a:tcPr marL="91458" marR="91458" marT="45735" marB="4573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altLang="ko-KR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</a:txBody>
                  <a:tcPr marL="91458" marR="91458" marT="45735" marB="4573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altLang="ko-KR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</a:txBody>
                  <a:tcPr marL="91458" marR="91458" marT="45735" marB="4573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altLang="ko-KR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</a:txBody>
                  <a:tcPr marL="91458" marR="91458" marT="45735" marB="4573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</a:txBody>
                  <a:tcPr marL="91458" marR="91458" marT="45735" marB="4573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altLang="ko-KR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58" marR="91458" marT="45735" marB="4573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</a:txBody>
                  <a:tcPr marL="91458" marR="91458" marT="45735" marB="4573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</a:txBody>
                  <a:tcPr marL="91458" marR="91458" marT="45735" marB="4573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600" b="0" i="0" u="none" strike="noStrike" kern="1200" cap="none" spc="0" normalizeH="0" baseline="0" dirty="0">
                        <a:solidFill>
                          <a:srgbClr val="262626"/>
                        </a:solidFill>
                        <a:effectLst/>
                        <a:latin typeface="+mj-lt"/>
                      </a:endParaRPr>
                    </a:p>
                  </a:txBody>
                  <a:tcPr marL="91458" marR="91458" marT="45735" marB="45735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241144" y="2855686"/>
            <a:ext cx="1306520" cy="864096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2858988" y="4871910"/>
            <a:ext cx="1187743" cy="2743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60" dirty="0" err="1">
                <a:solidFill>
                  <a:schemeClr val="tx1"/>
                </a:solidFill>
              </a:rPr>
              <a:t>더보기</a:t>
            </a:r>
            <a:endParaRPr lang="ko-KR" altLang="en-US" sz="900" b="1" spc="-60" dirty="0">
              <a:solidFill>
                <a:schemeClr val="tx1"/>
              </a:solidFill>
            </a:endParaRPr>
          </a:p>
        </p:txBody>
      </p:sp>
      <p:grpSp>
        <p:nvGrpSpPr>
          <p:cNvPr id="45" name="Placeholder Picture"/>
          <p:cNvGrpSpPr>
            <a:grpSpLocks noChangeAspect="1"/>
          </p:cNvGrpSpPr>
          <p:nvPr/>
        </p:nvGrpSpPr>
        <p:grpSpPr bwMode="auto">
          <a:xfrm>
            <a:off x="323528" y="3143718"/>
            <a:ext cx="1152128" cy="449263"/>
            <a:chOff x="508000" y="1397000"/>
            <a:chExt cx="1732859" cy="1309029"/>
          </a:xfrm>
        </p:grpSpPr>
        <p:sp>
          <p:nvSpPr>
            <p:cNvPr id="46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7" name="Sun"/>
            <p:cNvSpPr>
              <a:spLocks/>
            </p:cNvSpPr>
            <p:nvPr/>
          </p:nvSpPr>
          <p:spPr bwMode="auto">
            <a:xfrm>
              <a:off x="771396" y="1498762"/>
              <a:ext cx="466715" cy="457930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Mountains"/>
            <p:cNvSpPr>
              <a:spLocks/>
            </p:cNvSpPr>
            <p:nvPr/>
          </p:nvSpPr>
          <p:spPr bwMode="auto">
            <a:xfrm>
              <a:off x="549590" y="1619026"/>
              <a:ext cx="1608092" cy="1026870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53" name="Placeholder Picture"/>
          <p:cNvGrpSpPr>
            <a:grpSpLocks noChangeAspect="1"/>
          </p:cNvGrpSpPr>
          <p:nvPr/>
        </p:nvGrpSpPr>
        <p:grpSpPr bwMode="auto">
          <a:xfrm>
            <a:off x="1595288" y="3155910"/>
            <a:ext cx="1152128" cy="449263"/>
            <a:chOff x="508000" y="1397000"/>
            <a:chExt cx="1732859" cy="1309029"/>
          </a:xfrm>
        </p:grpSpPr>
        <p:sp>
          <p:nvSpPr>
            <p:cNvPr id="59" name="Placeholder Shape"/>
            <p:cNvSpPr>
              <a:spLocks/>
            </p:cNvSpPr>
            <p:nvPr/>
          </p:nvSpPr>
          <p:spPr bwMode="auto">
            <a:xfrm>
              <a:off x="508000" y="1397000"/>
              <a:ext cx="1732859" cy="130902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0" name="Sun"/>
            <p:cNvSpPr>
              <a:spLocks/>
            </p:cNvSpPr>
            <p:nvPr/>
          </p:nvSpPr>
          <p:spPr bwMode="auto">
            <a:xfrm>
              <a:off x="771396" y="1498762"/>
              <a:ext cx="466715" cy="457930"/>
            </a:xfrm>
            <a:prstGeom prst="ellipse">
              <a:avLst/>
            </a:pr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Mountains"/>
            <p:cNvSpPr>
              <a:spLocks/>
            </p:cNvSpPr>
            <p:nvPr/>
          </p:nvSpPr>
          <p:spPr bwMode="auto">
            <a:xfrm>
              <a:off x="549590" y="1619026"/>
              <a:ext cx="1608092" cy="1026870"/>
            </a:xfrm>
            <a:custGeom>
              <a:avLst/>
              <a:gdLst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0" fmla="*/ 0 w 1607829"/>
                <a:gd name="connsiteY0" fmla="*/ 1027415 h 1027415"/>
                <a:gd name="connsiteX1" fmla="*/ 1607829 w 1607829"/>
                <a:gd name="connsiteY1" fmla="*/ 1027415 h 1027415"/>
                <a:gd name="connsiteX2" fmla="*/ 1607829 w 1607829"/>
                <a:gd name="connsiteY2" fmla="*/ 454288 h 1027415"/>
                <a:gd name="connsiteX3" fmla="*/ 1353217 w 1607829"/>
                <a:gd name="connsiteY3" fmla="*/ 0 h 1027415"/>
                <a:gd name="connsiteX4" fmla="*/ 1007732 w 1607829"/>
                <a:gd name="connsiteY4" fmla="*/ 734109 h 1027415"/>
                <a:gd name="connsiteX5" fmla="*/ 803701 w 1607829"/>
                <a:gd name="connsiteY5" fmla="*/ 529300 h 1027415"/>
                <a:gd name="connsiteX6" fmla="*/ 428640 w 1607829"/>
                <a:gd name="connsiteY6" fmla="*/ 790157 h 1027415"/>
                <a:gd name="connsiteX7" fmla="*/ 200175 w 1607829"/>
                <a:gd name="connsiteY7" fmla="*/ 790157 h 1027415"/>
                <a:gd name="connsiteX8" fmla="*/ 0 w 1607829"/>
                <a:gd name="connsiteY8" fmla="*/ 1027415 h 102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7829" h="1027415">
                  <a:moveTo>
                    <a:pt x="0" y="1027415"/>
                  </a:moveTo>
                  <a:lnTo>
                    <a:pt x="1607829" y="1027415"/>
                  </a:lnTo>
                  <a:lnTo>
                    <a:pt x="1607829" y="454288"/>
                  </a:lnTo>
                  <a:lnTo>
                    <a:pt x="1353217" y="0"/>
                  </a:lnTo>
                  <a:lnTo>
                    <a:pt x="1007732" y="734109"/>
                  </a:lnTo>
                  <a:lnTo>
                    <a:pt x="803701" y="529300"/>
                  </a:lnTo>
                  <a:cubicBezTo>
                    <a:pt x="803701" y="529300"/>
                    <a:pt x="521655" y="632126"/>
                    <a:pt x="428640" y="790157"/>
                  </a:cubicBezTo>
                  <a:cubicBezTo>
                    <a:pt x="280331" y="711352"/>
                    <a:pt x="200175" y="790157"/>
                    <a:pt x="200175" y="790157"/>
                  </a:cubicBezTo>
                  <a:lnTo>
                    <a:pt x="0" y="1027415"/>
                  </a:lnTo>
                  <a:close/>
                </a:path>
              </a:pathLst>
            </a:custGeom>
            <a:solidFill>
              <a:srgbClr val="BFBFBF"/>
            </a:solidFill>
            <a:ln w="6350" cap="flat" cmpd="sng" algn="ctr">
              <a:solidFill>
                <a:srgbClr val="333333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259632" y="2783678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251520" y="2556414"/>
            <a:ext cx="790702" cy="21327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b="1" dirty="0"/>
              <a:t>카테고리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117002" y="2556414"/>
            <a:ext cx="790702" cy="2132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b="1" dirty="0"/>
              <a:t>카테고리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1979712" y="2564904"/>
            <a:ext cx="790702" cy="2132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b="1" dirty="0"/>
              <a:t>카테고리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2845194" y="2564904"/>
            <a:ext cx="790702" cy="2132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b="1" dirty="0"/>
              <a:t>카테고리</a:t>
            </a:r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3707904" y="2564904"/>
            <a:ext cx="790702" cy="21327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b="1" dirty="0"/>
              <a:t>카테고리</a:t>
            </a:r>
            <a:r>
              <a:rPr lang="en-US" altLang="ko-KR" b="1" dirty="0"/>
              <a:t>5</a:t>
            </a:r>
            <a:endParaRPr lang="ko-KR" altLang="en-US" b="1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251520" y="1340768"/>
            <a:ext cx="43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58996" y="1073002"/>
            <a:ext cx="94648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latin typeface="+mj-ea"/>
                <a:ea typeface="+mj-ea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258996" y="1048839"/>
            <a:ext cx="640596" cy="3057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838711" y="953310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251520" y="2472045"/>
            <a:ext cx="4320480" cy="33636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2770414" y="478191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620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9E103A-793F-4494-8F6E-4599F750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&gt; </a:t>
            </a:r>
            <a:r>
              <a:rPr lang="ko-KR" altLang="en-US" dirty="0"/>
              <a:t>게시물 </a:t>
            </a:r>
            <a:r>
              <a:rPr lang="en-US" altLang="ko-KR" dirty="0"/>
              <a:t>&gt; </a:t>
            </a:r>
            <a:r>
              <a:rPr lang="ko-KR" altLang="en-US" dirty="0"/>
              <a:t>상세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93B1F8-7245-4E70-B737-C5CDF0518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25254"/>
              </p:ext>
            </p:extLst>
          </p:nvPr>
        </p:nvGraphicFramePr>
        <p:xfrm>
          <a:off x="7038000" y="1220400"/>
          <a:ext cx="1976711" cy="482855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+mj-lt"/>
                        </a:rPr>
                        <a:t>게시물 상세</a:t>
                      </a:r>
                      <a:endParaRPr lang="en-US" altLang="ko-KR" sz="7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+mj-lt"/>
                        </a:rPr>
                        <a:t>게시판 타이틀</a:t>
                      </a:r>
                      <a:endParaRPr lang="en-US" altLang="ko-KR" sz="7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+mj-lt"/>
                        </a:rPr>
                        <a:t>게시판 </a:t>
                      </a:r>
                      <a:r>
                        <a:rPr lang="ko-KR" altLang="en-US" sz="700" dirty="0" err="1">
                          <a:latin typeface="+mj-lt"/>
                        </a:rPr>
                        <a:t>추가컬럼에</a:t>
                      </a:r>
                      <a:r>
                        <a:rPr lang="ko-KR" altLang="en-US" sz="700" dirty="0">
                          <a:latin typeface="+mj-lt"/>
                        </a:rPr>
                        <a:t> 내용이 있으면 </a:t>
                      </a:r>
                      <a:r>
                        <a:rPr lang="ko-KR" altLang="en-US" sz="700" dirty="0" err="1">
                          <a:latin typeface="+mj-lt"/>
                        </a:rPr>
                        <a:t>갯수만큼</a:t>
                      </a:r>
                      <a:r>
                        <a:rPr lang="ko-KR" altLang="en-US" sz="700" dirty="0">
                          <a:latin typeface="+mj-lt"/>
                        </a:rPr>
                        <a:t> 보여진다</a:t>
                      </a:r>
                      <a:r>
                        <a:rPr lang="en-US" altLang="ko-KR" sz="700" dirty="0">
                          <a:latin typeface="+mj-l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+mj-lt"/>
                        </a:rPr>
                        <a:t>대표이미지가 </a:t>
                      </a:r>
                      <a:r>
                        <a:rPr lang="ko-KR" altLang="en-US" sz="700" dirty="0" err="1">
                          <a:latin typeface="+mj-lt"/>
                        </a:rPr>
                        <a:t>있을때만</a:t>
                      </a:r>
                      <a:r>
                        <a:rPr lang="ko-KR" altLang="en-US" sz="700" dirty="0">
                          <a:latin typeface="+mj-lt"/>
                        </a:rPr>
                        <a:t> 보여진다</a:t>
                      </a:r>
                      <a:r>
                        <a:rPr lang="en-US" altLang="ko-KR" sz="700" dirty="0">
                          <a:latin typeface="+mj-lt"/>
                        </a:rPr>
                        <a:t>. </a:t>
                      </a:r>
                      <a:r>
                        <a:rPr lang="ko-KR" altLang="en-US" sz="700" dirty="0">
                          <a:latin typeface="+mj-lt"/>
                        </a:rPr>
                        <a:t>파일을 클릭하면 대표이미지가 다운로드 된다</a:t>
                      </a:r>
                      <a:r>
                        <a:rPr lang="en-US" altLang="ko-KR" sz="700" dirty="0">
                          <a:latin typeface="+mj-l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+mj-lt"/>
                        </a:rPr>
                        <a:t>파일을 클릭하면 첨부파일이 다운로드 된다</a:t>
                      </a:r>
                      <a:r>
                        <a:rPr lang="en-US" altLang="ko-KR" sz="700" dirty="0">
                          <a:latin typeface="+mj-l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>
                          <a:latin typeface="+mj-lt"/>
                        </a:rPr>
                        <a:t>댓글사용여부가</a:t>
                      </a:r>
                      <a:r>
                        <a:rPr lang="ko-KR" altLang="en-US" sz="700" dirty="0">
                          <a:latin typeface="+mj-lt"/>
                        </a:rPr>
                        <a:t> </a:t>
                      </a:r>
                      <a:r>
                        <a:rPr lang="en-US" altLang="ko-KR" sz="700" dirty="0">
                          <a:latin typeface="+mj-lt"/>
                        </a:rPr>
                        <a:t>‘Y’ </a:t>
                      </a:r>
                      <a:r>
                        <a:rPr lang="ko-KR" altLang="en-US" sz="700" dirty="0">
                          <a:latin typeface="+mj-lt"/>
                        </a:rPr>
                        <a:t>이면 </a:t>
                      </a:r>
                      <a:r>
                        <a:rPr lang="ko-KR" altLang="en-US" sz="700" dirty="0" err="1">
                          <a:latin typeface="+mj-lt"/>
                        </a:rPr>
                        <a:t>댓글입력</a:t>
                      </a:r>
                      <a:r>
                        <a:rPr lang="ko-KR" altLang="en-US" sz="700" dirty="0">
                          <a:latin typeface="+mj-lt"/>
                        </a:rPr>
                        <a:t> 영역이 보여진다</a:t>
                      </a:r>
                      <a:r>
                        <a:rPr lang="en-US" altLang="ko-KR" sz="700" dirty="0">
                          <a:latin typeface="+mj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권한은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+mj-lt"/>
                        </a:rPr>
                        <a:t>‘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게시판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+mj-lt"/>
                        </a:rPr>
                        <a:t>작성역활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+mj-lt"/>
                        </a:rPr>
                        <a:t>’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로 하면 되는지 확인 필요</a:t>
                      </a:r>
                      <a:endParaRPr lang="en-US" altLang="ko-KR" sz="700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+mj-lt"/>
                        </a:rPr>
                        <a:t>‘</a:t>
                      </a:r>
                      <a:r>
                        <a:rPr lang="ko-KR" altLang="en-US" sz="700" dirty="0" err="1">
                          <a:latin typeface="+mj-lt"/>
                        </a:rPr>
                        <a:t>댓글입력</a:t>
                      </a:r>
                      <a:r>
                        <a:rPr lang="en-US" altLang="ko-KR" sz="700" dirty="0">
                          <a:latin typeface="+mj-lt"/>
                        </a:rPr>
                        <a:t>’</a:t>
                      </a:r>
                      <a:r>
                        <a:rPr lang="ko-KR" altLang="en-US" sz="700" dirty="0">
                          <a:latin typeface="+mj-lt"/>
                        </a:rPr>
                        <a:t>버튼 </a:t>
                      </a:r>
                      <a:r>
                        <a:rPr lang="ko-KR" altLang="en-US" sz="700" dirty="0" err="1">
                          <a:latin typeface="+mj-lt"/>
                        </a:rPr>
                        <a:t>클릭시</a:t>
                      </a:r>
                      <a:r>
                        <a:rPr lang="ko-KR" altLang="en-US" sz="700" baseline="0" dirty="0">
                          <a:latin typeface="+mj-lt"/>
                        </a:rPr>
                        <a:t> </a:t>
                      </a:r>
                      <a:r>
                        <a:rPr lang="ko-KR" altLang="en-US" sz="700" baseline="0" dirty="0" err="1">
                          <a:latin typeface="+mj-lt"/>
                        </a:rPr>
                        <a:t>댓글이</a:t>
                      </a:r>
                      <a:r>
                        <a:rPr lang="ko-KR" altLang="en-US" sz="700" baseline="0" dirty="0">
                          <a:latin typeface="+mj-lt"/>
                        </a:rPr>
                        <a:t> 등록된다</a:t>
                      </a:r>
                      <a:r>
                        <a:rPr lang="en-US" altLang="ko-KR" sz="700" baseline="0" dirty="0">
                          <a:latin typeface="+mj-lt"/>
                        </a:rPr>
                        <a:t>.</a:t>
                      </a:r>
                      <a:endParaRPr lang="en-US" altLang="ko-KR" sz="7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+mj-lt"/>
                        </a:rPr>
                        <a:t>‘</a:t>
                      </a:r>
                      <a:r>
                        <a:rPr lang="ko-KR" altLang="en-US" sz="700" dirty="0">
                          <a:latin typeface="+mj-lt"/>
                        </a:rPr>
                        <a:t>수정</a:t>
                      </a:r>
                      <a:r>
                        <a:rPr lang="en-US" altLang="ko-KR" sz="700" dirty="0">
                          <a:latin typeface="+mj-lt"/>
                        </a:rPr>
                        <a:t>’</a:t>
                      </a:r>
                      <a:r>
                        <a:rPr lang="ko-KR" altLang="en-US" sz="700" dirty="0">
                          <a:latin typeface="+mj-lt"/>
                        </a:rPr>
                        <a:t>버튼 </a:t>
                      </a:r>
                      <a:r>
                        <a:rPr lang="ko-KR" altLang="en-US" sz="700" dirty="0" err="1">
                          <a:latin typeface="+mj-lt"/>
                        </a:rPr>
                        <a:t>클릭시</a:t>
                      </a:r>
                      <a:r>
                        <a:rPr lang="ko-KR" altLang="en-US" sz="700" dirty="0">
                          <a:latin typeface="+mj-lt"/>
                        </a:rPr>
                        <a:t> </a:t>
                      </a:r>
                      <a:r>
                        <a:rPr lang="ko-KR" altLang="en-US" sz="700" dirty="0" err="1">
                          <a:latin typeface="+mj-lt"/>
                        </a:rPr>
                        <a:t>댓글이</a:t>
                      </a:r>
                      <a:r>
                        <a:rPr lang="ko-KR" altLang="en-US" sz="700" dirty="0">
                          <a:latin typeface="+mj-lt"/>
                        </a:rPr>
                        <a:t> 수정된다</a:t>
                      </a:r>
                      <a:r>
                        <a:rPr lang="en-US" altLang="ko-KR" sz="700" dirty="0">
                          <a:latin typeface="+mj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권한은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+mj-lt"/>
                        </a:rPr>
                        <a:t>댓글을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 등록한 사람만 가능한지 관리자도 가능한지 확인 필요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+mj-lt"/>
                        </a:rPr>
                        <a:t>?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관리자 권한은 어떻게 체크하는지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+mj-lt"/>
                        </a:rPr>
                        <a:t>‘</a:t>
                      </a:r>
                      <a:r>
                        <a:rPr lang="ko-KR" altLang="en-US" sz="700" dirty="0">
                          <a:latin typeface="+mj-lt"/>
                        </a:rPr>
                        <a:t>삭제</a:t>
                      </a:r>
                      <a:r>
                        <a:rPr lang="en-US" altLang="ko-KR" sz="700" dirty="0">
                          <a:latin typeface="+mj-lt"/>
                        </a:rPr>
                        <a:t>’</a:t>
                      </a:r>
                      <a:r>
                        <a:rPr lang="ko-KR" altLang="en-US" sz="700" dirty="0">
                          <a:latin typeface="+mj-lt"/>
                        </a:rPr>
                        <a:t>버튼 </a:t>
                      </a:r>
                      <a:r>
                        <a:rPr lang="ko-KR" altLang="en-US" sz="700" dirty="0" err="1">
                          <a:latin typeface="+mj-lt"/>
                        </a:rPr>
                        <a:t>클릭시</a:t>
                      </a:r>
                      <a:r>
                        <a:rPr lang="ko-KR" altLang="en-US" sz="700" dirty="0">
                          <a:latin typeface="+mj-lt"/>
                        </a:rPr>
                        <a:t> </a:t>
                      </a:r>
                      <a:r>
                        <a:rPr lang="ko-KR" altLang="en-US" sz="700" dirty="0" err="1">
                          <a:latin typeface="+mj-lt"/>
                        </a:rPr>
                        <a:t>댓글이</a:t>
                      </a:r>
                      <a:r>
                        <a:rPr lang="ko-KR" altLang="en-US" sz="700" dirty="0">
                          <a:latin typeface="+mj-lt"/>
                        </a:rPr>
                        <a:t> 삭제된다</a:t>
                      </a:r>
                      <a:r>
                        <a:rPr lang="en-US" altLang="ko-KR" sz="700" dirty="0">
                          <a:latin typeface="+mj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권한은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+mj-lt"/>
                        </a:rPr>
                        <a:t>댓글을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 등록한 사람만 가능한지 관리자도 가능한지 확인 필요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+mj-lt"/>
                        </a:rPr>
                        <a:t>? 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관리자 권한은 어떻게 체크하는지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 err="1">
                          <a:latin typeface="+mj-lt"/>
                        </a:rPr>
                        <a:t>대슬영역은</a:t>
                      </a:r>
                      <a:r>
                        <a:rPr lang="ko-KR" altLang="en-US" sz="700" dirty="0">
                          <a:latin typeface="+mj-lt"/>
                        </a:rPr>
                        <a:t> 스크롤 가능하게 </a:t>
                      </a:r>
                      <a:r>
                        <a:rPr lang="ko-KR" altLang="en-US" sz="700" dirty="0" err="1">
                          <a:latin typeface="+mj-lt"/>
                        </a:rPr>
                        <a:t>퍼블리싱</a:t>
                      </a:r>
                      <a:r>
                        <a:rPr lang="ko-KR" altLang="en-US" sz="700" dirty="0">
                          <a:latin typeface="+mj-lt"/>
                        </a:rPr>
                        <a:t> 필요함</a:t>
                      </a:r>
                      <a:r>
                        <a:rPr lang="en-US" altLang="ko-KR" sz="700" dirty="0">
                          <a:latin typeface="+mj-lt"/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+mj-lt"/>
                        </a:rPr>
                        <a:t>‘</a:t>
                      </a:r>
                      <a:r>
                        <a:rPr lang="ko-KR" altLang="en-US" sz="700" dirty="0">
                          <a:latin typeface="+mj-lt"/>
                        </a:rPr>
                        <a:t>목록</a:t>
                      </a:r>
                      <a:r>
                        <a:rPr lang="en-US" altLang="ko-KR" sz="700" dirty="0">
                          <a:latin typeface="+mj-lt"/>
                        </a:rPr>
                        <a:t>’ </a:t>
                      </a:r>
                      <a:r>
                        <a:rPr lang="ko-KR" altLang="en-US" sz="700" dirty="0">
                          <a:latin typeface="+mj-lt"/>
                        </a:rPr>
                        <a:t>버튼 </a:t>
                      </a:r>
                      <a:r>
                        <a:rPr lang="ko-KR" altLang="en-US" sz="700" dirty="0" err="1">
                          <a:latin typeface="+mj-lt"/>
                        </a:rPr>
                        <a:t>클릭시</a:t>
                      </a:r>
                      <a:r>
                        <a:rPr lang="ko-KR" altLang="en-US" sz="700" dirty="0">
                          <a:latin typeface="+mj-lt"/>
                        </a:rPr>
                        <a:t> 게시물</a:t>
                      </a:r>
                      <a:r>
                        <a:rPr lang="ko-KR" altLang="en-US" sz="700" baseline="0" dirty="0">
                          <a:latin typeface="+mj-lt"/>
                        </a:rPr>
                        <a:t> 목록 페이지로 이동한다</a:t>
                      </a:r>
                      <a:r>
                        <a:rPr lang="en-US" altLang="ko-KR" sz="700" baseline="0" dirty="0">
                          <a:latin typeface="+mj-lt"/>
                        </a:rPr>
                        <a:t>.</a:t>
                      </a:r>
                      <a:endParaRPr lang="en-US" altLang="ko-KR" sz="7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11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+mj-lt"/>
                        </a:rPr>
                        <a:t>‘</a:t>
                      </a:r>
                      <a:r>
                        <a:rPr lang="ko-KR" altLang="en-US" sz="700" dirty="0" err="1">
                          <a:latin typeface="+mj-lt"/>
                        </a:rPr>
                        <a:t>답글</a:t>
                      </a:r>
                      <a:r>
                        <a:rPr lang="en-US" altLang="ko-KR" sz="700" dirty="0">
                          <a:latin typeface="+mj-lt"/>
                        </a:rPr>
                        <a:t>’ </a:t>
                      </a:r>
                      <a:r>
                        <a:rPr lang="ko-KR" altLang="en-US" sz="700" dirty="0">
                          <a:latin typeface="+mj-lt"/>
                        </a:rPr>
                        <a:t>버튼 </a:t>
                      </a:r>
                      <a:r>
                        <a:rPr lang="ko-KR" altLang="en-US" sz="700" dirty="0" err="1">
                          <a:latin typeface="+mj-lt"/>
                        </a:rPr>
                        <a:t>클릭시</a:t>
                      </a:r>
                      <a:r>
                        <a:rPr lang="ko-KR" altLang="en-US" sz="700" dirty="0">
                          <a:latin typeface="+mj-lt"/>
                        </a:rPr>
                        <a:t> 게시물</a:t>
                      </a:r>
                      <a:r>
                        <a:rPr lang="ko-KR" altLang="en-US" sz="700" baseline="0" dirty="0">
                          <a:latin typeface="+mj-lt"/>
                        </a:rPr>
                        <a:t> 등록</a:t>
                      </a:r>
                      <a:r>
                        <a:rPr lang="en-US" altLang="ko-KR" sz="700" baseline="0" dirty="0">
                          <a:latin typeface="+mj-lt"/>
                        </a:rPr>
                        <a:t>/</a:t>
                      </a:r>
                      <a:r>
                        <a:rPr lang="ko-KR" altLang="en-US" sz="700" baseline="0" dirty="0">
                          <a:latin typeface="+mj-lt"/>
                        </a:rPr>
                        <a:t>수정 페이지로 이동한다</a:t>
                      </a:r>
                      <a:r>
                        <a:rPr lang="en-US" altLang="ko-KR" sz="700" baseline="0" dirty="0">
                          <a:latin typeface="+mj-lt"/>
                        </a:rPr>
                        <a:t>.</a:t>
                      </a:r>
                      <a:endParaRPr lang="en-US" altLang="ko-KR" sz="7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chemeClr val="bg1"/>
                          </a:solidFill>
                          <a:latin typeface="+mj-lt"/>
                          <a:ea typeface="Malgun Gothic" panose="020B0503020000020004" pitchFamily="34" charset="-127"/>
                        </a:rPr>
                        <a:t>12</a:t>
                      </a:r>
                      <a:endParaRPr lang="ko-KR" altLang="en-US" sz="700" b="1" dirty="0">
                        <a:solidFill>
                          <a:schemeClr val="bg1"/>
                        </a:solidFill>
                        <a:latin typeface="+mj-lt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atin typeface="+mj-lt"/>
                        </a:rPr>
                        <a:t>‘</a:t>
                      </a:r>
                      <a:r>
                        <a:rPr lang="ko-KR" altLang="en-US" sz="700" dirty="0">
                          <a:latin typeface="+mj-lt"/>
                        </a:rPr>
                        <a:t>삭제</a:t>
                      </a:r>
                      <a:r>
                        <a:rPr lang="en-US" altLang="ko-KR" sz="700" dirty="0">
                          <a:latin typeface="+mj-lt"/>
                        </a:rPr>
                        <a:t>’</a:t>
                      </a:r>
                      <a:r>
                        <a:rPr lang="ko-KR" altLang="en-US" sz="700" dirty="0">
                          <a:latin typeface="+mj-lt"/>
                        </a:rPr>
                        <a:t>버튼 </a:t>
                      </a:r>
                      <a:r>
                        <a:rPr lang="ko-KR" altLang="en-US" sz="700" dirty="0" err="1">
                          <a:latin typeface="+mj-lt"/>
                        </a:rPr>
                        <a:t>클릭시</a:t>
                      </a:r>
                      <a:r>
                        <a:rPr lang="ko-KR" altLang="en-US" sz="700" dirty="0">
                          <a:latin typeface="+mj-lt"/>
                        </a:rPr>
                        <a:t> </a:t>
                      </a:r>
                      <a:r>
                        <a:rPr lang="ko-KR" altLang="en-US" sz="700" dirty="0" err="1">
                          <a:latin typeface="+mj-lt"/>
                        </a:rPr>
                        <a:t>게시글이</a:t>
                      </a:r>
                      <a:r>
                        <a:rPr lang="ko-KR" altLang="en-US" sz="700" dirty="0">
                          <a:latin typeface="+mj-lt"/>
                        </a:rPr>
                        <a:t> 삭제된다</a:t>
                      </a:r>
                      <a:r>
                        <a:rPr lang="en-US" altLang="ko-KR" sz="700" dirty="0">
                          <a:latin typeface="+mj-lt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+mj-lt"/>
                        </a:rPr>
                        <a:t>-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+mj-lt"/>
                        </a:rPr>
                        <a:t>댓글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 또는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+mj-lt"/>
                        </a:rPr>
                        <a:t>답글이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700" dirty="0" err="1">
                          <a:solidFill>
                            <a:srgbClr val="FF0000"/>
                          </a:solidFill>
                          <a:latin typeface="+mj-lt"/>
                        </a:rPr>
                        <a:t>있을시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+mj-lt"/>
                        </a:rPr>
                        <a:t> 삭제가 가능한지 확인 필요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+mj-lt"/>
                        </a:rPr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115460" y="1290072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카테고리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15460" y="1558020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제목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5460" y="1779404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작성자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15460" y="1996483"/>
            <a:ext cx="1283363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2919071" y="6179014"/>
            <a:ext cx="1217462" cy="2743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60" dirty="0" err="1">
                <a:solidFill>
                  <a:schemeClr val="bg1"/>
                </a:solidFill>
              </a:rPr>
              <a:t>답글</a:t>
            </a:r>
            <a:endParaRPr lang="ko-KR" altLang="en-US" sz="1050" b="1" spc="-60" dirty="0">
              <a:solidFill>
                <a:schemeClr val="bg1"/>
              </a:solidFill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1709672" y="6179014"/>
            <a:ext cx="1187743" cy="2743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60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4152662" y="6179013"/>
            <a:ext cx="1217462" cy="2743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60" dirty="0">
                <a:solidFill>
                  <a:schemeClr val="bg1"/>
                </a:solidFill>
              </a:rPr>
              <a:t>삭제</a:t>
            </a: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619672" y="6083484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2958017" y="6083484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4218137" y="6076921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15616" y="3881314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첨부파일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/>
          <p:cNvCxnSpPr/>
          <p:nvPr/>
        </p:nvCxnSpPr>
        <p:spPr>
          <a:xfrm>
            <a:off x="1115616" y="1224170"/>
            <a:ext cx="43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123092" y="956404"/>
            <a:ext cx="94648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latin typeface="+mj-ea"/>
                <a:ea typeface="+mj-ea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95100" y="932241"/>
            <a:ext cx="640596" cy="3057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702807" y="836712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267744" y="1268760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+mj-ea"/>
                <a:ea typeface="+mj-ea"/>
              </a:rPr>
              <a:t>카테고리명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267744" y="1519446"/>
            <a:ext cx="244827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데이터포털</a:t>
            </a:r>
            <a:r>
              <a:rPr lang="en-US" altLang="ko-KR" sz="900" dirty="0">
                <a:latin typeface="+mj-ea"/>
                <a:ea typeface="+mj-ea"/>
              </a:rPr>
              <a:t>2</a:t>
            </a:r>
            <a:r>
              <a:rPr lang="ko-KR" altLang="en-US" sz="900" dirty="0">
                <a:latin typeface="+mj-ea"/>
                <a:ea typeface="+mj-ea"/>
              </a:rPr>
              <a:t> 공지입니다</a:t>
            </a:r>
            <a:r>
              <a:rPr lang="en-US" altLang="ko-KR" sz="900" dirty="0">
                <a:latin typeface="+mj-ea"/>
                <a:ea typeface="+mj-ea"/>
              </a:rPr>
              <a:t>.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267744" y="1786434"/>
            <a:ext cx="7920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홍길동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51764" y="1780406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작성일자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004048" y="1772816"/>
            <a:ext cx="792088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2020.06.20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267744" y="1951120"/>
            <a:ext cx="345638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</a:rPr>
              <a:t>데이터포털 공지입니다</a:t>
            </a:r>
            <a:r>
              <a:rPr lang="en-US" altLang="ko-KR" sz="900" dirty="0">
                <a:latin typeface="+mj-ea"/>
              </a:rPr>
              <a:t>.</a:t>
            </a:r>
            <a:endParaRPr lang="ko-KR" altLang="en-US" sz="9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</a:rPr>
              <a:t>데이터포털 공지입니다</a:t>
            </a:r>
            <a:r>
              <a:rPr lang="en-US" altLang="ko-KR" sz="900" dirty="0">
                <a:latin typeface="+mj-ea"/>
              </a:rPr>
              <a:t>.</a:t>
            </a:r>
            <a:endParaRPr lang="ko-KR" altLang="en-US" sz="9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</a:rPr>
              <a:t>데이터포털 공지입니다</a:t>
            </a:r>
            <a:r>
              <a:rPr lang="en-US" altLang="ko-KR" sz="900" dirty="0">
                <a:latin typeface="+mj-ea"/>
              </a:rPr>
              <a:t>.</a:t>
            </a:r>
            <a:endParaRPr lang="ko-KR" altLang="en-US" sz="900" dirty="0">
              <a:latin typeface="+mj-e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67744" y="3785265"/>
            <a:ext cx="34563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</a:rPr>
              <a:t>xxxxx.pdf</a:t>
            </a:r>
            <a:endParaRPr lang="ko-KR" altLang="en-US" sz="9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+mj-ea"/>
              </a:rPr>
              <a:t>xxxxx.hwp</a:t>
            </a:r>
            <a:endParaRPr lang="ko-KR" altLang="en-US" sz="900" dirty="0">
              <a:latin typeface="+mj-ea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932040" y="5575530"/>
            <a:ext cx="711706" cy="2743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60">
                <a:solidFill>
                  <a:schemeClr val="bg1"/>
                </a:solidFill>
              </a:rPr>
              <a:t>댓글입력</a:t>
            </a:r>
            <a:endParaRPr lang="ko-KR" altLang="en-US" sz="1050" b="1" spc="-60" dirty="0">
              <a:solidFill>
                <a:schemeClr val="bg1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2339752" y="3881314"/>
            <a:ext cx="640596" cy="212641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2886055" y="3877931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A4601DD-9C1D-9F42-A487-D9F48E4E1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714632"/>
              </p:ext>
            </p:extLst>
          </p:nvPr>
        </p:nvGraphicFramePr>
        <p:xfrm>
          <a:off x="1169288" y="4318100"/>
          <a:ext cx="4464496" cy="8726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algn="ctr" rotWithShape="0">
                    <a:schemeClr val="bg1"/>
                  </a:outerShdw>
                </a:effectLst>
                <a:tableStyleId>{073A0DAA-6AF3-43AB-8588-CEC1D06C72B9}</a:tableStyleId>
              </a:tblPr>
              <a:tblGrid>
                <a:gridCol w="3024336">
                  <a:extLst>
                    <a:ext uri="{9D8B030D-6E8A-4147-A177-3AD203B41FA5}">
                      <a16:colId xmlns:a16="http://schemas.microsoft.com/office/drawing/2014/main" val="3768386619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홍길동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2020.06.21 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  삭제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5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답글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1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홍길동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2020.06.21  </a:t>
                      </a: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  삭제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답글</a:t>
                      </a:r>
                      <a:r>
                        <a:rPr lang="en-US" altLang="ko-KR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23092" y="5247434"/>
            <a:ext cx="4601036" cy="701846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4842040" y="4212889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5298116" y="4212889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971600" y="5502828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5006466" y="5435482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5616" y="3593282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대표이미지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67744" y="3587328"/>
            <a:ext cx="792088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+mj-ea"/>
                <a:ea typeface="+mj-ea"/>
              </a:rPr>
              <a:t>xxx.jpg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99060" y="3587183"/>
            <a:ext cx="1781288" cy="268499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115616" y="3474233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497327" y="4339356"/>
            <a:ext cx="120041" cy="83468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10664" y="4239322"/>
            <a:ext cx="4601036" cy="1008112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015100" y="4130270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직사각형 33"/>
          <p:cNvSpPr>
            <a:spLocks noChangeArrowheads="1"/>
          </p:cNvSpPr>
          <p:nvPr/>
        </p:nvSpPr>
        <p:spPr bwMode="auto">
          <a:xfrm>
            <a:off x="1187624" y="5309962"/>
            <a:ext cx="3654416" cy="53989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15616" y="2582048"/>
            <a:ext cx="1283363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+mj-ea"/>
                <a:ea typeface="+mj-ea"/>
              </a:rPr>
              <a:t>게시판추컬럼</a:t>
            </a:r>
            <a:r>
              <a:rPr lang="en-US" altLang="ko-KR" sz="900" dirty="0">
                <a:latin typeface="+mj-ea"/>
                <a:ea typeface="+mj-ea"/>
              </a:rPr>
              <a:t>1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267744" y="2586547"/>
            <a:ext cx="3456384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</a:rPr>
              <a:t>게시판 </a:t>
            </a:r>
            <a:r>
              <a:rPr lang="ko-KR" altLang="en-US" sz="900" dirty="0" err="1">
                <a:latin typeface="+mj-ea"/>
              </a:rPr>
              <a:t>추가컬럼</a:t>
            </a:r>
            <a:r>
              <a:rPr lang="en-US" altLang="ko-KR" sz="900" dirty="0">
                <a:latin typeface="+mj-ea"/>
              </a:rPr>
              <a:t>1</a:t>
            </a:r>
            <a:r>
              <a:rPr lang="ko-KR" altLang="en-US" sz="900" dirty="0">
                <a:latin typeface="+mj-ea"/>
              </a:rPr>
              <a:t> 내용입니다</a:t>
            </a:r>
            <a:r>
              <a:rPr lang="en-US" altLang="ko-KR" sz="900" dirty="0">
                <a:latin typeface="+mj-ea"/>
              </a:rPr>
              <a:t>.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15616" y="2795784"/>
            <a:ext cx="1283363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+mj-ea"/>
                <a:ea typeface="+mj-ea"/>
              </a:rPr>
              <a:t>게시판추컬럼</a:t>
            </a:r>
            <a:r>
              <a:rPr lang="en-US" altLang="ko-KR" sz="900" dirty="0">
                <a:latin typeface="+mj-ea"/>
                <a:ea typeface="+mj-ea"/>
              </a:rPr>
              <a:t>2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67744" y="2800283"/>
            <a:ext cx="3456384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</a:rPr>
              <a:t>게시판 </a:t>
            </a:r>
            <a:r>
              <a:rPr lang="ko-KR" altLang="en-US" sz="900" dirty="0" err="1">
                <a:latin typeface="+mj-ea"/>
              </a:rPr>
              <a:t>추가컬럼</a:t>
            </a:r>
            <a:r>
              <a:rPr lang="en-US" altLang="ko-KR" sz="900" dirty="0">
                <a:latin typeface="+mj-ea"/>
              </a:rPr>
              <a:t>2</a:t>
            </a:r>
            <a:r>
              <a:rPr lang="ko-KR" altLang="en-US" sz="900" dirty="0">
                <a:latin typeface="+mj-ea"/>
              </a:rPr>
              <a:t> 내용입니다</a:t>
            </a:r>
            <a:r>
              <a:rPr lang="en-US" altLang="ko-KR" sz="900" dirty="0">
                <a:latin typeface="+mj-ea"/>
              </a:rPr>
              <a:t>.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87623" y="2636912"/>
            <a:ext cx="2948909" cy="837321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4038137" y="2524874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15616" y="2978664"/>
            <a:ext cx="1283363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+mj-ea"/>
                <a:ea typeface="+mj-ea"/>
              </a:rPr>
              <a:t>게시판추컬럼</a:t>
            </a:r>
            <a:r>
              <a:rPr lang="en-US" altLang="ko-KR" sz="900" dirty="0">
                <a:latin typeface="+mj-ea"/>
                <a:ea typeface="+mj-ea"/>
              </a:rPr>
              <a:t>3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67744" y="2983163"/>
            <a:ext cx="34563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</a:rPr>
              <a:t>게시판 </a:t>
            </a:r>
            <a:r>
              <a:rPr lang="ko-KR" altLang="en-US" sz="900" dirty="0" err="1">
                <a:latin typeface="+mj-ea"/>
              </a:rPr>
              <a:t>추가컬럼</a:t>
            </a:r>
            <a:r>
              <a:rPr lang="en-US" altLang="ko-KR" sz="900" dirty="0">
                <a:latin typeface="+mj-ea"/>
              </a:rPr>
              <a:t>3</a:t>
            </a:r>
            <a:r>
              <a:rPr lang="ko-KR" altLang="en-US" sz="900" dirty="0">
                <a:latin typeface="+mj-ea"/>
              </a:rPr>
              <a:t> 내용입니다</a:t>
            </a:r>
            <a:r>
              <a:rPr lang="en-US" altLang="ko-KR" sz="900" dirty="0">
                <a:latin typeface="+mj-ea"/>
              </a:rPr>
              <a:t>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09520" y="3156735"/>
            <a:ext cx="1283363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+mj-ea"/>
                <a:ea typeface="+mj-ea"/>
              </a:rPr>
              <a:t>게시판추컬럼</a:t>
            </a:r>
            <a:r>
              <a:rPr lang="en-US" altLang="ko-KR" sz="900" dirty="0">
                <a:latin typeface="+mj-ea"/>
                <a:ea typeface="+mj-ea"/>
              </a:rPr>
              <a:t>4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61648" y="3161234"/>
            <a:ext cx="34563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</a:rPr>
              <a:t>게시판 </a:t>
            </a:r>
            <a:r>
              <a:rPr lang="ko-KR" altLang="en-US" sz="900" dirty="0" err="1">
                <a:latin typeface="+mj-ea"/>
              </a:rPr>
              <a:t>추가컬럼</a:t>
            </a:r>
            <a:r>
              <a:rPr lang="en-US" altLang="ko-KR" sz="900" dirty="0">
                <a:latin typeface="+mj-ea"/>
              </a:rPr>
              <a:t>4</a:t>
            </a:r>
            <a:r>
              <a:rPr lang="ko-KR" altLang="en-US" sz="900" dirty="0">
                <a:latin typeface="+mj-ea"/>
              </a:rPr>
              <a:t> 내용입니다</a:t>
            </a:r>
            <a:r>
              <a:rPr lang="en-US" altLang="ko-KR" sz="900" dirty="0">
                <a:latin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1170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9E103A-793F-4494-8F6E-4599F750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사용자 </a:t>
            </a:r>
            <a:r>
              <a:rPr lang="en-US" altLang="ko-KR" dirty="0"/>
              <a:t>&gt; </a:t>
            </a:r>
            <a:r>
              <a:rPr lang="ko-KR" altLang="en-US" dirty="0"/>
              <a:t>게시물 </a:t>
            </a:r>
            <a:r>
              <a:rPr lang="en-US" altLang="ko-KR" dirty="0"/>
              <a:t>&gt; </a:t>
            </a:r>
            <a:r>
              <a:rPr lang="ko-KR" altLang="en-US" dirty="0"/>
              <a:t>등록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93B1F8-7245-4E70-B737-C5CDF0518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586510"/>
              </p:ext>
            </p:extLst>
          </p:nvPr>
        </p:nvGraphicFramePr>
        <p:xfrm>
          <a:off x="7038000" y="1220400"/>
          <a:ext cx="1976711" cy="530099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 등록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수정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 타이틀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게시판에 카테고리를 추가했으면 보여진다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답글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등록시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카테고리는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원글의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카테고리로 등록되고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,Disabled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baseline="0" dirty="0">
                          <a:solidFill>
                            <a:srgbClr val="FF0000"/>
                          </a:solidFill>
                        </a:rPr>
                        <a:t>된다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.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답글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등록시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디폴트로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원글의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제목이 보여진다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ex) RE :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원글제목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게시여부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관리자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권한일때만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게시여부가 보여진다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사용자권한에서는 게시여부는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‘Y’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이다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에디터사용여부가 </a:t>
                      </a:r>
                      <a:r>
                        <a:rPr lang="en-US" altLang="ko-KR" sz="800" dirty="0"/>
                        <a:t>‘Y’ </a:t>
                      </a:r>
                      <a:r>
                        <a:rPr lang="ko-KR" altLang="en-US" sz="800" dirty="0"/>
                        <a:t>이면 에디터가 보여지고 </a:t>
                      </a:r>
                      <a:r>
                        <a:rPr lang="en-US" altLang="ko-KR" sz="800" dirty="0"/>
                        <a:t>‘N’ </a:t>
                      </a:r>
                      <a:r>
                        <a:rPr lang="ko-KR" altLang="en-US" sz="800" dirty="0"/>
                        <a:t>이면 </a:t>
                      </a:r>
                      <a:r>
                        <a:rPr lang="en-US" altLang="ko-KR" sz="800" dirty="0" err="1"/>
                        <a:t>TextArea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가 보여진다</a:t>
                      </a:r>
                      <a:r>
                        <a:rPr lang="en-US" altLang="ko-KR" sz="800" dirty="0"/>
                        <a:t>.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게시판에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추가컬럼이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있으면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추가컬럼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개수만큼 보여진다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카드형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게시판에서는 대표이미지를 첨부할 수 있는 영역이 보여진다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추가버튼 </a:t>
                      </a:r>
                      <a:r>
                        <a:rPr lang="ko-KR" altLang="en-US" sz="800" dirty="0" err="1"/>
                        <a:t>클릭시</a:t>
                      </a:r>
                      <a:r>
                        <a:rPr lang="ko-KR" altLang="en-US" sz="800" dirty="0"/>
                        <a:t> 아래에 파일을 첨부할 수 있는 파일 </a:t>
                      </a:r>
                      <a:r>
                        <a:rPr lang="en-US" altLang="ko-KR" sz="800" dirty="0" err="1"/>
                        <a:t>inputbox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가 생성된다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삭제버튼 </a:t>
                      </a:r>
                      <a:r>
                        <a:rPr lang="ko-KR" altLang="en-US" sz="800" dirty="0" err="1"/>
                        <a:t>클릭시</a:t>
                      </a:r>
                      <a:r>
                        <a:rPr lang="ko-KR" altLang="en-US" sz="800" dirty="0"/>
                        <a:t> 선택된 파일 </a:t>
                      </a:r>
                      <a:r>
                        <a:rPr lang="en-US" altLang="ko-KR" sz="800" dirty="0" err="1"/>
                        <a:t>inputbox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가 삭제된다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취소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버튼 </a:t>
                      </a:r>
                      <a:r>
                        <a:rPr lang="ko-KR" altLang="en-US" sz="800" dirty="0" err="1"/>
                        <a:t>클릭시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게시글</a:t>
                      </a:r>
                      <a:r>
                        <a:rPr lang="ko-KR" altLang="en-US" sz="800" dirty="0"/>
                        <a:t> 목록 페이지로 이동한다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저장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버튼 </a:t>
                      </a:r>
                      <a:r>
                        <a:rPr lang="ko-KR" altLang="en-US" sz="800" dirty="0" err="1"/>
                        <a:t>선택시</a:t>
                      </a:r>
                      <a:r>
                        <a:rPr lang="ko-KR" altLang="en-US" sz="800" dirty="0"/>
                        <a:t> 게시물이 저장된다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36" name="직사각형 33"/>
          <p:cNvSpPr>
            <a:spLocks noChangeArrowheads="1"/>
          </p:cNvSpPr>
          <p:nvPr/>
        </p:nvSpPr>
        <p:spPr bwMode="auto">
          <a:xfrm>
            <a:off x="2411760" y="1958300"/>
            <a:ext cx="2570942" cy="20727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15460" y="1675408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카테고리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5460" y="1943356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제목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5460" y="2200404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게시여부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15460" y="2452543"/>
            <a:ext cx="1283363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210522" y="5962990"/>
            <a:ext cx="1217462" cy="2743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60" dirty="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001123" y="5962990"/>
            <a:ext cx="1187743" cy="2743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6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911123" y="5867460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3249468" y="5867460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1" name="그림 130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31" y="2274004"/>
            <a:ext cx="152157" cy="161503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2528667" y="2183956"/>
            <a:ext cx="586820" cy="28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예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3191187" y="2183956"/>
            <a:ext cx="668958" cy="28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아니요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07" y="2274004"/>
            <a:ext cx="152157" cy="161503"/>
          </a:xfrm>
          <a:prstGeom prst="rect">
            <a:avLst/>
          </a:prstGeom>
        </p:spPr>
      </p:pic>
      <p:sp>
        <p:nvSpPr>
          <p:cNvPr id="56" name="직사각형 33"/>
          <p:cNvSpPr>
            <a:spLocks noChangeArrowheads="1"/>
          </p:cNvSpPr>
          <p:nvPr/>
        </p:nvSpPr>
        <p:spPr bwMode="auto">
          <a:xfrm>
            <a:off x="2411760" y="5157192"/>
            <a:ext cx="2016224" cy="1952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7" name="직사각형 33"/>
          <p:cNvSpPr>
            <a:spLocks noChangeArrowheads="1"/>
          </p:cNvSpPr>
          <p:nvPr/>
        </p:nvSpPr>
        <p:spPr bwMode="auto">
          <a:xfrm>
            <a:off x="2411760" y="5393965"/>
            <a:ext cx="2016224" cy="1952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62" name="직사각형 33"/>
          <p:cNvSpPr>
            <a:spLocks noChangeArrowheads="1"/>
          </p:cNvSpPr>
          <p:nvPr/>
        </p:nvSpPr>
        <p:spPr bwMode="auto">
          <a:xfrm>
            <a:off x="2411760" y="2513038"/>
            <a:ext cx="2570942" cy="79783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15616" y="5141592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첨부파일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5292080" y="5157192"/>
            <a:ext cx="446864" cy="195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60" dirty="0">
                <a:solidFill>
                  <a:schemeClr val="tx1"/>
                </a:solidFill>
              </a:rPr>
              <a:t>추가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5301816" y="5385792"/>
            <a:ext cx="446864" cy="195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60" dirty="0">
                <a:solidFill>
                  <a:schemeClr val="tx1"/>
                </a:solidFill>
              </a:rPr>
              <a:t>삭제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411760" y="1685376"/>
            <a:ext cx="797286" cy="2092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pc="-150" dirty="0">
                <a:solidFill>
                  <a:schemeClr val="tx1"/>
                </a:solidFill>
              </a:rPr>
              <a:t>선택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955004" y="1713352"/>
            <a:ext cx="240082" cy="15849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1187624" y="1340768"/>
            <a:ext cx="43204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195100" y="1073002"/>
            <a:ext cx="946480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latin typeface="+mj-ea"/>
                <a:ea typeface="+mj-ea"/>
              </a:rPr>
              <a:t>공지사항</a:t>
            </a:r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95100" y="1048839"/>
            <a:ext cx="640596" cy="3057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774815" y="953310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79360" y="1652515"/>
            <a:ext cx="2312520" cy="242118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3401880" y="1556986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87624" y="2465366"/>
            <a:ext cx="3873616" cy="89162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082247" y="2516556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5648944" y="5069584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5675816" y="5340745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74760" y="1937152"/>
            <a:ext cx="3886480" cy="242118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4932040" y="1772816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72247" y="2202076"/>
            <a:ext cx="2607665" cy="242118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3729253" y="2202076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직사각형 33"/>
          <p:cNvSpPr>
            <a:spLocks noChangeArrowheads="1"/>
          </p:cNvSpPr>
          <p:nvPr/>
        </p:nvSpPr>
        <p:spPr bwMode="auto">
          <a:xfrm>
            <a:off x="2411760" y="4833018"/>
            <a:ext cx="2016224" cy="1952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15616" y="4817418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대표이미지</a:t>
            </a:r>
            <a:r>
              <a:rPr lang="en-US" altLang="ko-KR" sz="900" dirty="0">
                <a:latin typeface="+mj-ea"/>
              </a:rPr>
              <a:t>*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7" name="Button"/>
          <p:cNvSpPr>
            <a:spLocks/>
          </p:cNvSpPr>
          <p:nvPr/>
        </p:nvSpPr>
        <p:spPr bwMode="auto">
          <a:xfrm>
            <a:off x="4474516" y="5145000"/>
            <a:ext cx="768796" cy="204787"/>
          </a:xfrm>
          <a:prstGeom prst="roundRect">
            <a:avLst>
              <a:gd name="adj" fmla="val 8776"/>
            </a:avLst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dirty="0">
                <a:solidFill>
                  <a:srgbClr val="262626"/>
                </a:solidFill>
                <a:latin typeface="Calibri"/>
              </a:rPr>
              <a:t>파일첨부</a:t>
            </a:r>
            <a:endParaRPr lang="en-US" sz="900" dirty="0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48" name="Button"/>
          <p:cNvSpPr>
            <a:spLocks/>
          </p:cNvSpPr>
          <p:nvPr/>
        </p:nvSpPr>
        <p:spPr bwMode="auto">
          <a:xfrm>
            <a:off x="4480612" y="5382744"/>
            <a:ext cx="768796" cy="204787"/>
          </a:xfrm>
          <a:prstGeom prst="roundRect">
            <a:avLst>
              <a:gd name="adj" fmla="val 8776"/>
            </a:avLst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dirty="0">
                <a:solidFill>
                  <a:srgbClr val="262626"/>
                </a:solidFill>
                <a:latin typeface="Calibri"/>
              </a:rPr>
              <a:t>파일첨부</a:t>
            </a:r>
            <a:endParaRPr lang="en-US" sz="900" dirty="0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49" name="Button"/>
          <p:cNvSpPr>
            <a:spLocks/>
          </p:cNvSpPr>
          <p:nvPr/>
        </p:nvSpPr>
        <p:spPr bwMode="auto">
          <a:xfrm>
            <a:off x="4451276" y="4823514"/>
            <a:ext cx="768796" cy="204787"/>
          </a:xfrm>
          <a:prstGeom prst="roundRect">
            <a:avLst>
              <a:gd name="adj" fmla="val 8776"/>
            </a:avLst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dirty="0">
                <a:solidFill>
                  <a:srgbClr val="262626"/>
                </a:solidFill>
                <a:latin typeface="Calibri"/>
              </a:rPr>
              <a:t>파일첨부</a:t>
            </a:r>
            <a:endParaRPr lang="en-US" sz="900" dirty="0">
              <a:solidFill>
                <a:srgbClr val="262626"/>
              </a:solidFill>
              <a:latin typeface="Calibri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84622" y="4793120"/>
            <a:ext cx="4064785" cy="266330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5202080" y="4747420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직사각형 33"/>
          <p:cNvSpPr>
            <a:spLocks noChangeArrowheads="1"/>
          </p:cNvSpPr>
          <p:nvPr/>
        </p:nvSpPr>
        <p:spPr bwMode="auto">
          <a:xfrm>
            <a:off x="2411760" y="3509762"/>
            <a:ext cx="2570942" cy="21164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32466" y="3449266"/>
            <a:ext cx="12366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+mj-ea"/>
                <a:ea typeface="+mj-ea"/>
              </a:rPr>
              <a:t>게시판추가컬럼</a:t>
            </a:r>
            <a:r>
              <a:rPr lang="en-US" altLang="ko-KR" sz="900" dirty="0">
                <a:latin typeface="+mj-ea"/>
                <a:ea typeface="+mj-ea"/>
              </a:rPr>
              <a:t>1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5" name="직사각형 33"/>
          <p:cNvSpPr>
            <a:spLocks noChangeArrowheads="1"/>
          </p:cNvSpPr>
          <p:nvPr/>
        </p:nvSpPr>
        <p:spPr bwMode="auto">
          <a:xfrm>
            <a:off x="2412054" y="3782170"/>
            <a:ext cx="2570942" cy="21164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32760" y="3721674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+mj-ea"/>
                <a:ea typeface="+mj-ea"/>
              </a:rPr>
              <a:t>게시판추가컬럼</a:t>
            </a:r>
            <a:r>
              <a:rPr lang="en-US" altLang="ko-KR" sz="900" dirty="0">
                <a:latin typeface="+mj-ea"/>
                <a:ea typeface="+mj-ea"/>
              </a:rPr>
              <a:t>2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87624" y="3428626"/>
            <a:ext cx="3873616" cy="1224510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115616" y="3381959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직사각형 33"/>
          <p:cNvSpPr>
            <a:spLocks noChangeArrowheads="1"/>
          </p:cNvSpPr>
          <p:nvPr/>
        </p:nvSpPr>
        <p:spPr bwMode="auto">
          <a:xfrm>
            <a:off x="2419294" y="4050969"/>
            <a:ext cx="2570942" cy="21164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140000" y="3990473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+mj-ea"/>
                <a:ea typeface="+mj-ea"/>
              </a:rPr>
              <a:t>게시판추가컬럼</a:t>
            </a:r>
            <a:r>
              <a:rPr lang="en-US" altLang="ko-KR" sz="900" dirty="0">
                <a:latin typeface="+mj-ea"/>
                <a:ea typeface="+mj-ea"/>
              </a:rPr>
              <a:t>3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6" name="직사각형 33"/>
          <p:cNvSpPr>
            <a:spLocks noChangeArrowheads="1"/>
          </p:cNvSpPr>
          <p:nvPr/>
        </p:nvSpPr>
        <p:spPr bwMode="auto">
          <a:xfrm>
            <a:off x="2413198" y="4321857"/>
            <a:ext cx="2570942" cy="21164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133904" y="4261361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+mj-ea"/>
                <a:ea typeface="+mj-ea"/>
              </a:rPr>
              <a:t>게시판추가컬럼</a:t>
            </a:r>
            <a:r>
              <a:rPr lang="en-US" altLang="ko-KR" sz="900" dirty="0">
                <a:latin typeface="+mj-ea"/>
                <a:ea typeface="+mj-ea"/>
              </a:rPr>
              <a:t>4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98152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6839DCF-1EB1-FD44-87FB-5BEDC52EAF87}"/>
              </a:ext>
            </a:extLst>
          </p:cNvPr>
          <p:cNvSpPr txBox="1"/>
          <p:nvPr/>
        </p:nvSpPr>
        <p:spPr>
          <a:xfrm>
            <a:off x="1656296" y="3167390"/>
            <a:ext cx="3672408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관리자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8BB9F06-13EC-4B30-8460-B39C33DDB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9712" y="503114"/>
            <a:ext cx="4285375" cy="216024"/>
          </a:xfrm>
        </p:spPr>
        <p:txBody>
          <a:bodyPr/>
          <a:lstStyle/>
          <a:p>
            <a:r>
              <a:rPr lang="ko-KR" altLang="en-US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41797794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9E103A-793F-4494-8F6E-4599F750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&gt; </a:t>
            </a:r>
            <a:r>
              <a:rPr lang="ko-KR" altLang="en-US" dirty="0"/>
              <a:t>추천 리포트 관리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93B1F8-7245-4E70-B737-C5CDF05181AE}"/>
              </a:ext>
            </a:extLst>
          </p:cNvPr>
          <p:cNvGraphicFramePr>
            <a:graphicFrameLocks noGrp="1"/>
          </p:cNvGraphicFramePr>
          <p:nvPr/>
        </p:nvGraphicFramePr>
        <p:xfrm>
          <a:off x="7038000" y="1220400"/>
          <a:ext cx="1976711" cy="2671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323547-4221-4AD8-B8BD-402D4B84019B}"/>
              </a:ext>
            </a:extLst>
          </p:cNvPr>
          <p:cNvSpPr/>
          <p:nvPr/>
        </p:nvSpPr>
        <p:spPr bwMode="auto">
          <a:xfrm>
            <a:off x="1655502" y="2581626"/>
            <a:ext cx="3672408" cy="1694747"/>
          </a:xfrm>
          <a:prstGeom prst="rect">
            <a:avLst/>
          </a:prstGeom>
          <a:solidFill>
            <a:srgbClr val="0099FF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2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TBD</a:t>
            </a:r>
            <a:endParaRPr lang="ko-KR" altLang="en-US" sz="2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557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98BB9F06-13EC-4B30-8460-B39C33DDB7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게시판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D20D0-2CD5-4427-BB5A-8D88DCAD446A}"/>
              </a:ext>
            </a:extLst>
          </p:cNvPr>
          <p:cNvSpPr txBox="1"/>
          <p:nvPr/>
        </p:nvSpPr>
        <p:spPr>
          <a:xfrm>
            <a:off x="1656296" y="3167390"/>
            <a:ext cx="3672408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</a:rPr>
              <a:t>게시판</a:t>
            </a:r>
          </a:p>
        </p:txBody>
      </p:sp>
    </p:spTree>
    <p:extLst>
      <p:ext uri="{BB962C8B-B14F-4D97-AF65-F5344CB8AC3E}">
        <p14:creationId xmlns:p14="http://schemas.microsoft.com/office/powerpoint/2010/main" val="1863423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9E103A-793F-4494-8F6E-4599F750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&gt; </a:t>
            </a:r>
            <a:r>
              <a:rPr lang="ko-KR" altLang="en-US" dirty="0"/>
              <a:t>게시판 관리 </a:t>
            </a:r>
            <a:r>
              <a:rPr lang="en-US" altLang="ko-KR" dirty="0"/>
              <a:t>&gt; </a:t>
            </a:r>
            <a:r>
              <a:rPr lang="ko-KR" altLang="en-US" dirty="0"/>
              <a:t>목록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93B1F8-7245-4E70-B737-C5CDF0518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619521"/>
              </p:ext>
            </p:extLst>
          </p:nvPr>
        </p:nvGraphicFramePr>
        <p:xfrm>
          <a:off x="7038000" y="1220400"/>
          <a:ext cx="1976711" cy="362459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 관리 목록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게시판타입 코드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일반형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 err="1"/>
                        <a:t>카드형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 관리 수정 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카테고리사용여부가 </a:t>
                      </a:r>
                      <a:r>
                        <a:rPr lang="en-US" altLang="ko-KR" sz="800" dirty="0"/>
                        <a:t>‘Y’ </a:t>
                      </a:r>
                      <a:r>
                        <a:rPr lang="ko-KR" altLang="en-US" sz="800" dirty="0"/>
                        <a:t>이면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관리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버튼이 보여지고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관리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버튼을 클릭하면  카테고리 등록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수정 페이지로 이동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사용자 게시판</a:t>
                      </a:r>
                      <a:r>
                        <a:rPr lang="ko-KR" altLang="en-US" sz="800" baseline="0" dirty="0"/>
                        <a:t> 목록 페이지로 이동</a:t>
                      </a:r>
                      <a:r>
                        <a:rPr lang="en-US" altLang="ko-KR" sz="800" baseline="0" dirty="0"/>
                        <a:t>(</a:t>
                      </a:r>
                      <a:r>
                        <a:rPr lang="ko-KR" altLang="en-US" sz="800" baseline="0" dirty="0" err="1"/>
                        <a:t>새창으로</a:t>
                      </a:r>
                      <a:r>
                        <a:rPr lang="en-US" altLang="ko-KR" sz="800" baseline="0" dirty="0"/>
                        <a:t>)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 관리 등록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수정 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974514" y="5149288"/>
            <a:ext cx="29162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&lt;&lt;  &lt;  1   2   </a:t>
            </a:r>
            <a:r>
              <a:rPr lang="en-US" altLang="ko-KR" sz="900" b="1" u="sng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en-US" altLang="ko-KR" sz="9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  4   5   6   7   8   9   10   &gt;  &gt;&gt;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38577" y="5661248"/>
            <a:ext cx="1404000" cy="324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신규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5148577" y="557124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A4601DD-9C1D-9F42-A487-D9F48E4E1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1410"/>
              </p:ext>
            </p:extLst>
          </p:nvPr>
        </p:nvGraphicFramePr>
        <p:xfrm>
          <a:off x="222216" y="1628800"/>
          <a:ext cx="6391057" cy="32578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9710">
                  <a:extLst>
                    <a:ext uri="{9D8B030D-6E8A-4147-A177-3AD203B41FA5}">
                      <a16:colId xmlns:a16="http://schemas.microsoft.com/office/drawing/2014/main" val="1120811521"/>
                    </a:ext>
                  </a:extLst>
                </a:gridCol>
                <a:gridCol w="1054837">
                  <a:extLst>
                    <a:ext uri="{9D8B030D-6E8A-4147-A177-3AD203B41FA5}">
                      <a16:colId xmlns:a16="http://schemas.microsoft.com/office/drawing/2014/main" val="3768386619"/>
                    </a:ext>
                  </a:extLst>
                </a:gridCol>
                <a:gridCol w="543895">
                  <a:extLst>
                    <a:ext uri="{9D8B030D-6E8A-4147-A177-3AD203B41FA5}">
                      <a16:colId xmlns:a16="http://schemas.microsoft.com/office/drawing/2014/main" val="1306911549"/>
                    </a:ext>
                  </a:extLst>
                </a:gridCol>
                <a:gridCol w="604328">
                  <a:extLst>
                    <a:ext uri="{9D8B030D-6E8A-4147-A177-3AD203B41FA5}">
                      <a16:colId xmlns:a16="http://schemas.microsoft.com/office/drawing/2014/main" val="2771796447"/>
                    </a:ext>
                  </a:extLst>
                </a:gridCol>
                <a:gridCol w="634886">
                  <a:extLst>
                    <a:ext uri="{9D8B030D-6E8A-4147-A177-3AD203B41FA5}">
                      <a16:colId xmlns:a16="http://schemas.microsoft.com/office/drawing/2014/main" val="2200568435"/>
                    </a:ext>
                  </a:extLst>
                </a:gridCol>
                <a:gridCol w="936366">
                  <a:extLst>
                    <a:ext uri="{9D8B030D-6E8A-4147-A177-3AD203B41FA5}">
                      <a16:colId xmlns:a16="http://schemas.microsoft.com/office/drawing/2014/main" val="1514351334"/>
                    </a:ext>
                  </a:extLst>
                </a:gridCol>
                <a:gridCol w="79182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98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53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게시판명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게시판</a:t>
                      </a:r>
                      <a:endParaRPr lang="en-US" altLang="ko-KR" sz="8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타입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게시물</a:t>
                      </a:r>
                      <a:endParaRPr lang="en-US" altLang="ko-KR" sz="8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b="0" dirty="0" err="1">
                          <a:latin typeface="+mn-ea"/>
                          <a:ea typeface="+mn-ea"/>
                        </a:rPr>
                        <a:t>총건수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게시물</a:t>
                      </a:r>
                      <a:endParaRPr lang="en-US" altLang="ko-KR" sz="8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삭제건수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카테고리</a:t>
                      </a:r>
                      <a:endParaRPr lang="en-US" altLang="ko-KR" sz="8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게시판</a:t>
                      </a:r>
                      <a:endParaRPr lang="en-US" altLang="ko-KR" sz="800" b="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이동</a:t>
                      </a:r>
                      <a:endParaRPr lang="en-US" altLang="ko-KR" sz="8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등록자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등록일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35540"/>
                  </a:ext>
                </a:extLst>
              </a:tr>
              <a:tr h="405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공지사항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일반형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2020.06.05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486109"/>
                  </a:ext>
                </a:extLst>
              </a:tr>
              <a:tr h="405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-150" dirty="0">
                          <a:latin typeface="+mn-ea"/>
                          <a:ea typeface="+mn-ea"/>
                        </a:rPr>
                        <a:t>1:1 </a:t>
                      </a:r>
                      <a:r>
                        <a:rPr lang="ko-KR" altLang="en-US" sz="800" b="0" spc="-150" dirty="0">
                          <a:latin typeface="+mn-ea"/>
                          <a:ea typeface="+mn-ea"/>
                        </a:rPr>
                        <a:t>문의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+mn-ea"/>
                          <a:ea typeface="+mn-ea"/>
                        </a:rPr>
                        <a:t>카드형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홍길동</a:t>
                      </a:r>
                    </a:p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2020.06.05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470107"/>
                  </a:ext>
                </a:extLst>
              </a:tr>
              <a:tr h="4145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FAQ </a:t>
                      </a:r>
                      <a:endParaRPr lang="ko-KR" altLang="en-US" sz="800" b="0" spc="-15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latin typeface="+mn-ea"/>
                          <a:ea typeface="+mn-ea"/>
                        </a:rPr>
                        <a:t>카드형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2020.06.05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821736"/>
                  </a:ext>
                </a:extLst>
              </a:tr>
              <a:tr h="405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자주하는질문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endParaRPr lang="ko-KR" altLang="en-US" sz="800" b="0" spc="-15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일반형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2020.06.05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589553"/>
                  </a:ext>
                </a:extLst>
              </a:tr>
              <a:tr h="405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253038"/>
                  </a:ext>
                </a:extLst>
              </a:tr>
              <a:tr h="405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234525"/>
                  </a:ext>
                </a:extLst>
              </a:tr>
              <a:tr h="405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290513"/>
                  </a:ext>
                </a:extLst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>
            <a:off x="241144" y="1279487"/>
            <a:ext cx="1125125" cy="20925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pc="-150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51520" y="1515216"/>
            <a:ext cx="1125125" cy="62836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spc="-150" dirty="0">
                <a:solidFill>
                  <a:schemeClr val="tx1"/>
                </a:solidFill>
              </a:rPr>
              <a:t>일반형</a:t>
            </a:r>
            <a:endParaRPr lang="en-US" altLang="ko-KR" sz="900" spc="-150" dirty="0">
              <a:solidFill>
                <a:schemeClr val="tx1"/>
              </a:solidFill>
            </a:endParaRPr>
          </a:p>
          <a:p>
            <a:endParaRPr lang="en-US" altLang="ko-KR" sz="900" spc="-150" dirty="0">
              <a:solidFill>
                <a:schemeClr val="tx1"/>
              </a:solidFill>
            </a:endParaRPr>
          </a:p>
          <a:p>
            <a:r>
              <a:rPr lang="ko-KR" altLang="en-US" sz="900" spc="-150" dirty="0" err="1">
                <a:solidFill>
                  <a:schemeClr val="tx1"/>
                </a:solidFill>
              </a:rPr>
              <a:t>카드형</a:t>
            </a:r>
            <a:endParaRPr lang="ko-KR" altLang="en-US" sz="900" spc="-15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82699" y="1307915"/>
            <a:ext cx="240082" cy="158498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</a:rPr>
              <a:t>▼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58760" y="1248117"/>
            <a:ext cx="1296144" cy="895466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662162" y="1259517"/>
            <a:ext cx="923131" cy="2449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>
                <a:solidFill>
                  <a:srgbClr val="0000FF"/>
                </a:solidFill>
                <a:latin typeface="+mn-ea"/>
              </a:rPr>
              <a:t>게시판명</a:t>
            </a:r>
            <a:endParaRPr lang="ko-KR" altLang="en-US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9" name="직사각형 33"/>
          <p:cNvSpPr>
            <a:spLocks noChangeArrowheads="1"/>
          </p:cNvSpPr>
          <p:nvPr/>
        </p:nvSpPr>
        <p:spPr bwMode="auto">
          <a:xfrm>
            <a:off x="2699792" y="1262583"/>
            <a:ext cx="2736304" cy="238839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kern="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kumimoji="0" lang="ko-KR" altLang="en-US" sz="900" kern="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782264" y="1254417"/>
            <a:ext cx="860313" cy="2388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60" dirty="0">
                <a:solidFill>
                  <a:schemeClr val="tx1"/>
                </a:solidFill>
              </a:rPr>
              <a:t>조회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683404" y="2071008"/>
            <a:ext cx="384540" cy="2388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60" dirty="0">
                <a:solidFill>
                  <a:schemeClr val="tx1"/>
                </a:solidFill>
              </a:rPr>
              <a:t>관리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482162" y="204285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610038" y="242014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811444" y="2402128"/>
            <a:ext cx="857845" cy="216024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554008" y="2071008"/>
            <a:ext cx="384540" cy="2388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60" dirty="0">
                <a:solidFill>
                  <a:schemeClr val="tx1"/>
                </a:solidFill>
              </a:rPr>
              <a:t>이동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4848548" y="201042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3996808" y="221984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10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9E103A-793F-4494-8F6E-4599F750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&gt; </a:t>
            </a:r>
            <a:r>
              <a:rPr lang="ko-KR" altLang="en-US" dirty="0"/>
              <a:t>게시판 관리 </a:t>
            </a:r>
            <a:r>
              <a:rPr lang="en-US" altLang="ko-KR" dirty="0"/>
              <a:t>&gt; </a:t>
            </a:r>
            <a:r>
              <a:rPr lang="ko-KR" altLang="en-US" dirty="0"/>
              <a:t>등록</a:t>
            </a:r>
            <a:r>
              <a:rPr lang="en-US" altLang="ko-KR" dirty="0"/>
              <a:t>/</a:t>
            </a:r>
            <a:r>
              <a:rPr lang="ko-KR" altLang="en-US" dirty="0"/>
              <a:t>수정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93B1F8-7245-4E70-B737-C5CDF0518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75282"/>
              </p:ext>
            </p:extLst>
          </p:nvPr>
        </p:nvGraphicFramePr>
        <p:xfrm>
          <a:off x="7038000" y="1220400"/>
          <a:ext cx="1976711" cy="52484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 관리 등록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수정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게시판타입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디폴트는 일반형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일반형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선택시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     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답글사용여부가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Disabled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되면서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아니요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선택된다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카드형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선택시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답글사용여부가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Disabled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되면서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아니요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선택된다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게시판명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영문으로만 작성 가능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ex) notice, </a:t>
                      </a:r>
                      <a:r>
                        <a:rPr lang="en-US" altLang="ko-KR" sz="800" baseline="0" dirty="0" err="1">
                          <a:solidFill>
                            <a:srgbClr val="FF0000"/>
                          </a:solidFill>
                        </a:rPr>
                        <a:t>faq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, …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신규 </a:t>
                      </a:r>
                      <a:r>
                        <a:rPr lang="ko-KR" altLang="en-US" sz="800" dirty="0" err="1"/>
                        <a:t>등록시</a:t>
                      </a:r>
                      <a:r>
                        <a:rPr lang="ko-KR" altLang="en-US" sz="800" dirty="0"/>
                        <a:t> 디폴트로 </a:t>
                      </a: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아니요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가 선택된다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작성역활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/>
                        <a:t>ROLE_ADMIN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/>
                        <a:t>ROLE_SYSTEM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/>
                        <a:t>ROLE_REVIEW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aseline="0" dirty="0"/>
                        <a:t>ROLE_USER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게시물에 대한 최대첨부사이즈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 관리 목록 페이지로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게시판이 저장된다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*. </a:t>
                      </a:r>
                      <a:r>
                        <a:rPr lang="ko-KR" altLang="en-US" sz="800" dirty="0"/>
                        <a:t>수정항목 정의 필요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게시판타입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게시판명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게시판타이틀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첨부사용여부 등</a:t>
                      </a:r>
                      <a:r>
                        <a:rPr lang="en-US" altLang="ko-KR" sz="800" dirty="0"/>
                        <a:t>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게시판이 삭제된다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게시물이 있으면 삭제 불가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1019443" y="1461487"/>
            <a:ext cx="4476841" cy="4465900"/>
            <a:chOff x="1103130" y="1771412"/>
            <a:chExt cx="4476841" cy="4207453"/>
          </a:xfrm>
        </p:grpSpPr>
        <p:sp>
          <p:nvSpPr>
            <p:cNvPr id="36" name="직사각형 33"/>
            <p:cNvSpPr>
              <a:spLocks noChangeArrowheads="1"/>
            </p:cNvSpPr>
            <p:nvPr/>
          </p:nvSpPr>
          <p:spPr bwMode="auto">
            <a:xfrm>
              <a:off x="2437528" y="2058771"/>
              <a:ext cx="2570942" cy="19527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36000" tIns="18000" rIns="10800" bIns="18000" anchor="ctr"/>
            <a:lstStyle/>
            <a:p>
              <a:endParaRPr lang="ko-KR" altLang="en-US" sz="900" dirty="0">
                <a:solidFill>
                  <a:schemeClr val="tx1"/>
                </a:solidFill>
                <a:latin typeface="+mj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15460" y="1816180"/>
              <a:ext cx="123662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게시판타입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15460" y="2044692"/>
              <a:ext cx="123662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게시판명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직사각형 33"/>
            <p:cNvSpPr>
              <a:spLocks noChangeArrowheads="1"/>
            </p:cNvSpPr>
            <p:nvPr/>
          </p:nvSpPr>
          <p:spPr bwMode="auto">
            <a:xfrm>
              <a:off x="2437528" y="2300943"/>
              <a:ext cx="2570942" cy="19527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36000" tIns="18000" rIns="10800" bIns="18000" anchor="ctr"/>
            <a:lstStyle/>
            <a:p>
              <a:endParaRPr lang="ko-KR" altLang="en-US" sz="900" dirty="0">
                <a:solidFill>
                  <a:schemeClr val="tx1"/>
                </a:solidFill>
                <a:latin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115460" y="2286864"/>
              <a:ext cx="123662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게시판타이틀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115460" y="2524411"/>
              <a:ext cx="1283363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tx1"/>
                  </a:solidFill>
                  <a:latin typeface="+mj-ea"/>
                  <a:ea typeface="+mj-ea"/>
                </a:rPr>
                <a:t>첨부사용여부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15460" y="2767262"/>
              <a:ext cx="123662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err="1">
                  <a:latin typeface="+mj-ea"/>
                  <a:ea typeface="+mj-ea"/>
                </a:rPr>
                <a:t>답글사용여부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3128918" y="5720418"/>
              <a:ext cx="1217462" cy="25844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spc="-60" dirty="0">
                  <a:solidFill>
                    <a:schemeClr val="bg1"/>
                  </a:solidFill>
                </a:rPr>
                <a:t>저장</a:t>
              </a: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1919519" y="5720418"/>
              <a:ext cx="1187743" cy="25844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spc="-60" dirty="0">
                  <a:solidFill>
                    <a:schemeClr val="tx1"/>
                  </a:solidFill>
                </a:rPr>
                <a:t>취소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4362509" y="5720417"/>
              <a:ext cx="1217462" cy="25844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b="1" spc="-60" dirty="0">
                  <a:solidFill>
                    <a:schemeClr val="bg1"/>
                  </a:solidFill>
                </a:rPr>
                <a:t>삭제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03130" y="2999468"/>
              <a:ext cx="123662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err="1">
                  <a:latin typeface="+mj-ea"/>
                  <a:ea typeface="+mj-ea"/>
                </a:rPr>
                <a:t>댓글사용여부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105785" y="3239264"/>
              <a:ext cx="129303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>
                  <a:latin typeface="+mj-ea"/>
                  <a:ea typeface="+mj-ea"/>
                </a:rPr>
                <a:t>카테고리사용여부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110380" y="3459480"/>
              <a:ext cx="123662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에디터사용여부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105785" y="3933056"/>
              <a:ext cx="123662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solidFill>
                    <a:schemeClr val="tx1"/>
                  </a:solidFill>
                  <a:latin typeface="+mj-ea"/>
                  <a:ea typeface="+mj-ea"/>
                </a:rPr>
                <a:t>최대첨부사이즈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115460" y="3682303"/>
              <a:ext cx="1236622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err="1">
                  <a:solidFill>
                    <a:schemeClr val="tx1"/>
                  </a:solidFill>
                  <a:latin typeface="+mj-ea"/>
                  <a:ea typeface="+mj-ea"/>
                </a:rPr>
                <a:t>작성역활</a:t>
              </a:r>
              <a:r>
                <a:rPr lang="en-US" altLang="ko-KR" sz="900" dirty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906" y="1856250"/>
              <a:ext cx="152157" cy="152157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2520442" y="1771412"/>
              <a:ext cx="586820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일반형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182962" y="1771412"/>
              <a:ext cx="668958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 err="1">
                  <a:latin typeface="+mj-ea"/>
                  <a:ea typeface="+mj-ea"/>
                </a:rPr>
                <a:t>카드형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16220" y="2768878"/>
              <a:ext cx="586820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예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178740" y="2768878"/>
              <a:ext cx="668958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아니요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2853716"/>
              <a:ext cx="152157" cy="152157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2520442" y="2996952"/>
              <a:ext cx="586820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예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182962" y="2996952"/>
              <a:ext cx="668958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아니요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82" y="3081790"/>
              <a:ext cx="152157" cy="152157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2520442" y="3233242"/>
              <a:ext cx="586820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예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182962" y="3233242"/>
              <a:ext cx="668958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아니요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82" y="3318080"/>
              <a:ext cx="152157" cy="152157"/>
            </a:xfrm>
            <a:prstGeom prst="rect">
              <a:avLst/>
            </a:prstGeom>
          </p:spPr>
        </p:pic>
        <p:sp>
          <p:nvSpPr>
            <p:cNvPr id="118" name="TextBox 117"/>
            <p:cNvSpPr txBox="1"/>
            <p:nvPr/>
          </p:nvSpPr>
          <p:spPr>
            <a:xfrm>
              <a:off x="2520442" y="3449266"/>
              <a:ext cx="586820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예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182962" y="3449266"/>
              <a:ext cx="668958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아니요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5982" y="3534104"/>
              <a:ext cx="152157" cy="152157"/>
            </a:xfrm>
            <a:prstGeom prst="rect">
              <a:avLst/>
            </a:prstGeom>
          </p:spPr>
        </p:pic>
        <p:sp>
          <p:nvSpPr>
            <p:cNvPr id="121" name="직사각형 33"/>
            <p:cNvSpPr>
              <a:spLocks noChangeArrowheads="1"/>
            </p:cNvSpPr>
            <p:nvPr/>
          </p:nvSpPr>
          <p:spPr bwMode="auto">
            <a:xfrm>
              <a:off x="2433106" y="3998326"/>
              <a:ext cx="914758" cy="19527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36000" tIns="18000" rIns="10800" bIns="18000" anchor="ctr"/>
            <a:lstStyle/>
            <a:p>
              <a:endParaRPr lang="ko-KR" altLang="en-US" sz="900" dirty="0">
                <a:solidFill>
                  <a:schemeClr val="tx1"/>
                </a:solidFill>
                <a:latin typeface="+mj-ea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3344064" y="3917559"/>
              <a:ext cx="668958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dirty="0">
                  <a:latin typeface="+mj-ea"/>
                  <a:ea typeface="+mj-ea"/>
                </a:rPr>
                <a:t>(Byte)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2430338" y="3750229"/>
              <a:ext cx="1125125" cy="2092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900" spc="-150" dirty="0">
                  <a:solidFill>
                    <a:schemeClr val="tx1"/>
                  </a:solidFill>
                </a:rPr>
                <a:t>ROLE_ADMIN</a:t>
              </a:r>
              <a:endParaRPr lang="ko-KR" altLang="en-US" sz="900" spc="-150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3315381" y="3773215"/>
              <a:ext cx="240082" cy="158498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75000"/>
                    </a:schemeClr>
                  </a:solidFill>
                </a:rPr>
                <a:t>▼</a:t>
              </a:r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669AEB02-D556-473B-AC30-6D28DCBEC0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86945" y="3775551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669AEB02-D556-473B-AC30-6D28DCBEC0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54064" y="4110822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669AEB02-D556-473B-AC30-6D28DCBEC0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29519" y="5630417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669AEB02-D556-473B-AC30-6D28DCBEC0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167864" y="5630417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669AEB02-D556-473B-AC30-6D28DCBEC0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27984" y="5624234"/>
              <a:ext cx="180000" cy="180000"/>
            </a:xfrm>
            <a:prstGeom prst="ellipse">
              <a:avLst/>
            </a:prstGeom>
            <a:solidFill>
              <a:srgbClr val="FF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7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9</a:t>
              </a:r>
              <a:endParaRPr lang="ko-KR" altLang="en-US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516220" y="2513162"/>
              <a:ext cx="586820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예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3178740" y="2513162"/>
              <a:ext cx="668958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900" dirty="0">
                  <a:latin typeface="+mj-ea"/>
                  <a:ea typeface="+mj-ea"/>
                </a:rPr>
                <a:t>아니요</a:t>
              </a:r>
              <a:endParaRPr lang="ko-KR" altLang="en-US" sz="9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2598000"/>
              <a:ext cx="152157" cy="15215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1025320" y="4077072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+mj-ea"/>
                <a:ea typeface="+mj-ea"/>
              </a:rPr>
              <a:t>게시판추가컬럼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33"/>
          <p:cNvSpPr>
            <a:spLocks noChangeArrowheads="1"/>
          </p:cNvSpPr>
          <p:nvPr/>
        </p:nvSpPr>
        <p:spPr bwMode="auto">
          <a:xfrm>
            <a:off x="2358330" y="4149563"/>
            <a:ext cx="2570942" cy="1952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7" name="직사각형 33"/>
          <p:cNvSpPr>
            <a:spLocks noChangeArrowheads="1"/>
          </p:cNvSpPr>
          <p:nvPr/>
        </p:nvSpPr>
        <p:spPr bwMode="auto">
          <a:xfrm>
            <a:off x="2363815" y="4370804"/>
            <a:ext cx="2570942" cy="1952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8" name="직사각형 33"/>
          <p:cNvSpPr>
            <a:spLocks noChangeArrowheads="1"/>
          </p:cNvSpPr>
          <p:nvPr/>
        </p:nvSpPr>
        <p:spPr bwMode="auto">
          <a:xfrm>
            <a:off x="2363815" y="4586828"/>
            <a:ext cx="2570942" cy="1952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59" name="직사각형 33"/>
          <p:cNvSpPr>
            <a:spLocks noChangeArrowheads="1"/>
          </p:cNvSpPr>
          <p:nvPr/>
        </p:nvSpPr>
        <p:spPr bwMode="auto">
          <a:xfrm>
            <a:off x="2365520" y="4802852"/>
            <a:ext cx="2570942" cy="1952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60" name="직사각형 33"/>
          <p:cNvSpPr>
            <a:spLocks noChangeArrowheads="1"/>
          </p:cNvSpPr>
          <p:nvPr/>
        </p:nvSpPr>
        <p:spPr bwMode="auto">
          <a:xfrm>
            <a:off x="2374282" y="5018876"/>
            <a:ext cx="2570942" cy="1952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4881240" y="1980893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13928" y="2544955"/>
            <a:ext cx="2479330" cy="257767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1046541" y="2482781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2946942" y="2275458"/>
            <a:ext cx="646316" cy="1233803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3503258" y="2179929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1115616" y="1513833"/>
            <a:ext cx="2479330" cy="257767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3508329" y="1418304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8244408" y="1772816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818" y="2329805"/>
            <a:ext cx="178825" cy="178825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392" y="2573645"/>
            <a:ext cx="178825" cy="178825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88" y="2823581"/>
            <a:ext cx="178825" cy="178825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248" y="3081775"/>
            <a:ext cx="178825" cy="178825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67" y="3309368"/>
            <a:ext cx="178825" cy="178825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642" y="1539127"/>
            <a:ext cx="178825" cy="1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0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4FE69-8EA6-4FFF-BD28-2586264CF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통합검색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70870-A60E-47BF-988E-837B797001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30"/>
          <a:stretch/>
        </p:blipFill>
        <p:spPr>
          <a:xfrm>
            <a:off x="252000" y="982800"/>
            <a:ext cx="6480000" cy="51386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A4584D8-EBA7-4C75-8788-AE49F0C36F2D}"/>
              </a:ext>
            </a:extLst>
          </p:cNvPr>
          <p:cNvGrpSpPr/>
          <p:nvPr/>
        </p:nvGrpSpPr>
        <p:grpSpPr>
          <a:xfrm>
            <a:off x="215974" y="6145343"/>
            <a:ext cx="6551463" cy="239719"/>
            <a:chOff x="250825" y="5157193"/>
            <a:chExt cx="6551463" cy="239719"/>
          </a:xfrm>
        </p:grpSpPr>
        <p:grpSp>
          <p:nvGrpSpPr>
            <p:cNvPr id="6" name="Cutout">
              <a:extLst>
                <a:ext uri="{FF2B5EF4-FFF2-40B4-BE49-F238E27FC236}">
                  <a16:creationId xmlns:a16="http://schemas.microsoft.com/office/drawing/2014/main" id="{E42F7172-3128-468A-9D37-F2EEA06D8187}"/>
                </a:ext>
              </a:extLst>
            </p:cNvPr>
            <p:cNvGrpSpPr/>
            <p:nvPr/>
          </p:nvGrpSpPr>
          <p:grpSpPr>
            <a:xfrm rot="5400000">
              <a:off x="597693" y="4810325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5" name="Fill">
                <a:extLst>
                  <a:ext uri="{FF2B5EF4-FFF2-40B4-BE49-F238E27FC236}">
                    <a16:creationId xmlns:a16="http://schemas.microsoft.com/office/drawing/2014/main" id="{1072A209-FE90-4B3F-A210-2CA23853F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Border">
                <a:extLst>
                  <a:ext uri="{FF2B5EF4-FFF2-40B4-BE49-F238E27FC236}">
                    <a16:creationId xmlns:a16="http://schemas.microsoft.com/office/drawing/2014/main" id="{8949EFC5-FEDD-4F45-A993-3DBCE2FBF9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7" name="Cutout">
              <a:extLst>
                <a:ext uri="{FF2B5EF4-FFF2-40B4-BE49-F238E27FC236}">
                  <a16:creationId xmlns:a16="http://schemas.microsoft.com/office/drawing/2014/main" id="{608B0D06-4843-4E31-9D46-245A64E78D3F}"/>
                </a:ext>
              </a:extLst>
            </p:cNvPr>
            <p:cNvGrpSpPr/>
            <p:nvPr/>
          </p:nvGrpSpPr>
          <p:grpSpPr>
            <a:xfrm rot="5400000">
              <a:off x="1534492" y="4810326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3" name="Fill">
                <a:extLst>
                  <a:ext uri="{FF2B5EF4-FFF2-40B4-BE49-F238E27FC236}">
                    <a16:creationId xmlns:a16="http://schemas.microsoft.com/office/drawing/2014/main" id="{D47AE096-007A-4B0B-BC3D-8F1DC12D1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Border">
                <a:extLst>
                  <a:ext uri="{FF2B5EF4-FFF2-40B4-BE49-F238E27FC236}">
                    <a16:creationId xmlns:a16="http://schemas.microsoft.com/office/drawing/2014/main" id="{943BD014-00A2-4FFC-B9F3-9B9A767C33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" name="Cutout">
              <a:extLst>
                <a:ext uri="{FF2B5EF4-FFF2-40B4-BE49-F238E27FC236}">
                  <a16:creationId xmlns:a16="http://schemas.microsoft.com/office/drawing/2014/main" id="{B2339747-328D-4010-B9A4-44D5B1BAA2C9}"/>
                </a:ext>
              </a:extLst>
            </p:cNvPr>
            <p:cNvGrpSpPr/>
            <p:nvPr/>
          </p:nvGrpSpPr>
          <p:grpSpPr>
            <a:xfrm rot="5400000">
              <a:off x="2470596" y="4810327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1" name="Fill">
                <a:extLst>
                  <a:ext uri="{FF2B5EF4-FFF2-40B4-BE49-F238E27FC236}">
                    <a16:creationId xmlns:a16="http://schemas.microsoft.com/office/drawing/2014/main" id="{3FAA3115-C2EC-411C-BD6A-7E77ABAB2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Border">
                <a:extLst>
                  <a:ext uri="{FF2B5EF4-FFF2-40B4-BE49-F238E27FC236}">
                    <a16:creationId xmlns:a16="http://schemas.microsoft.com/office/drawing/2014/main" id="{B3735656-D07D-47BA-8A66-5A40E32522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" name="Cutout">
              <a:extLst>
                <a:ext uri="{FF2B5EF4-FFF2-40B4-BE49-F238E27FC236}">
                  <a16:creationId xmlns:a16="http://schemas.microsoft.com/office/drawing/2014/main" id="{B1356273-9238-4836-A378-ACEA848627ED}"/>
                </a:ext>
              </a:extLst>
            </p:cNvPr>
            <p:cNvGrpSpPr/>
            <p:nvPr/>
          </p:nvGrpSpPr>
          <p:grpSpPr>
            <a:xfrm rot="5400000">
              <a:off x="3406700" y="4810328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9" name="Fill">
                <a:extLst>
                  <a:ext uri="{FF2B5EF4-FFF2-40B4-BE49-F238E27FC236}">
                    <a16:creationId xmlns:a16="http://schemas.microsoft.com/office/drawing/2014/main" id="{42A18AE7-7AF1-4487-B104-54257A3A7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Border">
                <a:extLst>
                  <a:ext uri="{FF2B5EF4-FFF2-40B4-BE49-F238E27FC236}">
                    <a16:creationId xmlns:a16="http://schemas.microsoft.com/office/drawing/2014/main" id="{6C298479-D4DC-4DD5-92DE-FA7437BE8D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" name="Cutout">
              <a:extLst>
                <a:ext uri="{FF2B5EF4-FFF2-40B4-BE49-F238E27FC236}">
                  <a16:creationId xmlns:a16="http://schemas.microsoft.com/office/drawing/2014/main" id="{93E9659A-DDA0-43E3-9B40-449A67DEB427}"/>
                </a:ext>
              </a:extLst>
            </p:cNvPr>
            <p:cNvGrpSpPr/>
            <p:nvPr/>
          </p:nvGrpSpPr>
          <p:grpSpPr>
            <a:xfrm rot="5400000">
              <a:off x="4343499" y="4810329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7" name="Fill">
                <a:extLst>
                  <a:ext uri="{FF2B5EF4-FFF2-40B4-BE49-F238E27FC236}">
                    <a16:creationId xmlns:a16="http://schemas.microsoft.com/office/drawing/2014/main" id="{70D707D7-07C1-4318-9EAD-3AF423646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Border">
                <a:extLst>
                  <a:ext uri="{FF2B5EF4-FFF2-40B4-BE49-F238E27FC236}">
                    <a16:creationId xmlns:a16="http://schemas.microsoft.com/office/drawing/2014/main" id="{12BAD700-1A4C-41A4-A14F-8FEC90DA9B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" name="Cutout">
              <a:extLst>
                <a:ext uri="{FF2B5EF4-FFF2-40B4-BE49-F238E27FC236}">
                  <a16:creationId xmlns:a16="http://schemas.microsoft.com/office/drawing/2014/main" id="{1AA6EABC-234D-4D14-AE68-18E9B657EF01}"/>
                </a:ext>
              </a:extLst>
            </p:cNvPr>
            <p:cNvGrpSpPr/>
            <p:nvPr/>
          </p:nvGrpSpPr>
          <p:grpSpPr>
            <a:xfrm rot="5400000">
              <a:off x="5282256" y="4810330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5" name="Fill">
                <a:extLst>
                  <a:ext uri="{FF2B5EF4-FFF2-40B4-BE49-F238E27FC236}">
                    <a16:creationId xmlns:a16="http://schemas.microsoft.com/office/drawing/2014/main" id="{F540A3D4-5490-41EC-A6DE-3969CE626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Border">
                <a:extLst>
                  <a:ext uri="{FF2B5EF4-FFF2-40B4-BE49-F238E27FC236}">
                    <a16:creationId xmlns:a16="http://schemas.microsoft.com/office/drawing/2014/main" id="{8817EF62-AB7F-4E3F-A04E-4950ACCB20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" name="Cutout">
              <a:extLst>
                <a:ext uri="{FF2B5EF4-FFF2-40B4-BE49-F238E27FC236}">
                  <a16:creationId xmlns:a16="http://schemas.microsoft.com/office/drawing/2014/main" id="{F7A150C4-7AD1-48F5-B583-83A8CAA29ABA}"/>
                </a:ext>
              </a:extLst>
            </p:cNvPr>
            <p:cNvGrpSpPr/>
            <p:nvPr/>
          </p:nvGrpSpPr>
          <p:grpSpPr>
            <a:xfrm rot="5400000">
              <a:off x="6215706" y="4810331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3" name="Fill">
                <a:extLst>
                  <a:ext uri="{FF2B5EF4-FFF2-40B4-BE49-F238E27FC236}">
                    <a16:creationId xmlns:a16="http://schemas.microsoft.com/office/drawing/2014/main" id="{E8F6A84A-7493-4DE2-8264-CA452CEEF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" name="Border">
                <a:extLst>
                  <a:ext uri="{FF2B5EF4-FFF2-40B4-BE49-F238E27FC236}">
                    <a16:creationId xmlns:a16="http://schemas.microsoft.com/office/drawing/2014/main" id="{33D1A3BB-9DD0-4E6A-8F30-52E82F39FA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5180981-389E-41F9-9BD0-8AB9BA6FA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20648"/>
              </p:ext>
            </p:extLst>
          </p:nvPr>
        </p:nvGraphicFramePr>
        <p:xfrm>
          <a:off x="7038000" y="1220400"/>
          <a:ext cx="1976711" cy="2671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8591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D9E103A-793F-4494-8F6E-4599F750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관리자 </a:t>
            </a:r>
            <a:r>
              <a:rPr lang="en-US" altLang="ko-KR" dirty="0"/>
              <a:t>&gt; </a:t>
            </a:r>
            <a:r>
              <a:rPr lang="ko-KR" altLang="en-US" dirty="0"/>
              <a:t>게시판 관리 </a:t>
            </a:r>
            <a:r>
              <a:rPr lang="en-US" altLang="ko-KR" dirty="0"/>
              <a:t>&gt; </a:t>
            </a:r>
            <a:r>
              <a:rPr lang="ko-KR" altLang="en-US" dirty="0"/>
              <a:t>카테고리 관리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93B1F8-7245-4E70-B737-C5CDF0518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514115"/>
              </p:ext>
            </p:extLst>
          </p:nvPr>
        </p:nvGraphicFramePr>
        <p:xfrm>
          <a:off x="7038000" y="1220400"/>
          <a:ext cx="1976711" cy="43340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카테고리 관리 등록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수정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추가버튼 </a:t>
                      </a:r>
                      <a:r>
                        <a:rPr lang="ko-KR" altLang="en-US" sz="800" dirty="0" err="1"/>
                        <a:t>클릭시</a:t>
                      </a:r>
                      <a:r>
                        <a:rPr lang="ko-KR" altLang="en-US" sz="800" dirty="0"/>
                        <a:t> 아래에 한 </a:t>
                      </a:r>
                      <a:r>
                        <a:rPr lang="en-US" altLang="ko-KR" sz="800" dirty="0"/>
                        <a:t>ROW </a:t>
                      </a:r>
                      <a:r>
                        <a:rPr lang="ko-KR" altLang="en-US" sz="800" dirty="0"/>
                        <a:t>가 생성된다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카테고리 입력 영역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사용여부와 삭제가 같은 기능 같은데 확인필요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신규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버튼 </a:t>
                      </a:r>
                      <a:r>
                        <a:rPr lang="ko-KR" altLang="en-US" sz="800" dirty="0" err="1"/>
                        <a:t>선택시</a:t>
                      </a:r>
                      <a:r>
                        <a:rPr lang="ko-KR" altLang="en-US" sz="800" baseline="0" dirty="0"/>
                        <a:t>       영역이 초기화된다</a:t>
                      </a:r>
                      <a:r>
                        <a:rPr lang="en-US" altLang="ko-KR" sz="800" baseline="0" dirty="0"/>
                        <a:t>.</a:t>
                      </a:r>
                      <a:r>
                        <a:rPr lang="ko-KR" altLang="en-US" sz="800" baseline="0" dirty="0"/>
                        <a:t> 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저장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버튼 </a:t>
                      </a:r>
                      <a:r>
                        <a:rPr lang="ko-KR" altLang="en-US" sz="800" dirty="0" err="1"/>
                        <a:t>선택시</a:t>
                      </a:r>
                      <a:r>
                        <a:rPr lang="ko-KR" altLang="en-US" sz="800" dirty="0"/>
                        <a:t> 카테고리가 저장된다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 err="1"/>
                        <a:t>카테고리명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 err="1"/>
                        <a:t>클릭시</a:t>
                      </a:r>
                      <a:r>
                        <a:rPr lang="ko-KR" altLang="en-US" sz="800" dirty="0"/>
                        <a:t>       영역에 카테고리 정보가 보여진다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저장시</a:t>
                      </a:r>
                      <a:r>
                        <a:rPr lang="ko-KR" altLang="en-US" sz="800" dirty="0"/>
                        <a:t> 입력한 정렬순서보다 크거나 같은 </a:t>
                      </a:r>
                      <a:r>
                        <a:rPr lang="ko-KR" altLang="en-US" sz="800" dirty="0" err="1"/>
                        <a:t>카데고리의</a:t>
                      </a:r>
                      <a:r>
                        <a:rPr lang="ko-KR" altLang="en-US" sz="800" dirty="0"/>
                        <a:t> 정렬순서를 </a:t>
                      </a:r>
                      <a:r>
                        <a:rPr lang="en-US" altLang="ko-KR" sz="800" dirty="0"/>
                        <a:t>+1</a:t>
                      </a:r>
                      <a:r>
                        <a:rPr lang="en-US" altLang="ko-KR" sz="800" baseline="0" dirty="0"/>
                        <a:t> </a:t>
                      </a:r>
                      <a:r>
                        <a:rPr lang="ko-KR" altLang="en-US" sz="800" baseline="0" dirty="0"/>
                        <a:t>증가시켜준다</a:t>
                      </a:r>
                      <a:r>
                        <a:rPr lang="en-US" altLang="ko-KR" sz="800" baseline="0" dirty="0"/>
                        <a:t>.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삭제</a:t>
                      </a:r>
                      <a:r>
                        <a:rPr lang="en-US" altLang="ko-KR" sz="800" dirty="0"/>
                        <a:t>’</a:t>
                      </a:r>
                      <a:r>
                        <a:rPr lang="ko-KR" altLang="en-US" sz="800" dirty="0"/>
                        <a:t>버튼 </a:t>
                      </a:r>
                      <a:r>
                        <a:rPr lang="ko-KR" altLang="en-US" sz="800" dirty="0" err="1"/>
                        <a:t>클릭시</a:t>
                      </a:r>
                      <a:r>
                        <a:rPr lang="ko-KR" altLang="en-US" sz="800" dirty="0"/>
                        <a:t> 선택된 카테고리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가 삭제된다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altLang="ko-KR" sz="8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선택된 카테고리가 게시물에서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사용중이면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사용중인 카테고리입니다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.’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메시지가 보여지고 삭제불가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‘</a:t>
                      </a:r>
                      <a:r>
                        <a:rPr lang="ko-KR" altLang="en-US" sz="800" dirty="0"/>
                        <a:t>목록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버튼 </a:t>
                      </a:r>
                      <a:r>
                        <a:rPr lang="ko-KR" altLang="en-US" sz="800" dirty="0" err="1"/>
                        <a:t>클릭시</a:t>
                      </a:r>
                      <a:r>
                        <a:rPr lang="ko-KR" altLang="en-US" sz="800" dirty="0"/>
                        <a:t> 게시판관리 목록 페이지로 이동한다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3A4601DD-9C1D-9F42-A487-D9F48E4E1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278117"/>
              </p:ext>
            </p:extLst>
          </p:nvPr>
        </p:nvGraphicFramePr>
        <p:xfrm>
          <a:off x="426484" y="2836380"/>
          <a:ext cx="6149985" cy="11704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9464">
                  <a:extLst>
                    <a:ext uri="{9D8B030D-6E8A-4147-A177-3AD203B41FA5}">
                      <a16:colId xmlns:a16="http://schemas.microsoft.com/office/drawing/2014/main" val="3768386619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306911549"/>
                    </a:ext>
                  </a:extLst>
                </a:gridCol>
                <a:gridCol w="947860">
                  <a:extLst>
                    <a:ext uri="{9D8B030D-6E8A-4147-A177-3AD203B41FA5}">
                      <a16:colId xmlns:a16="http://schemas.microsoft.com/office/drawing/2014/main" val="2771796447"/>
                    </a:ext>
                  </a:extLst>
                </a:gridCol>
                <a:gridCol w="1249733">
                  <a:extLst>
                    <a:ext uri="{9D8B030D-6E8A-4147-A177-3AD203B41FA5}">
                      <a16:colId xmlns:a16="http://schemas.microsoft.com/office/drawing/2014/main" val="2200568435"/>
                    </a:ext>
                  </a:extLst>
                </a:gridCol>
                <a:gridCol w="6827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0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카테고리일련번호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카테고리명</a:t>
                      </a:r>
                      <a:endParaRPr lang="ko-KR" altLang="en-US" sz="800" b="1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정렬순서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삭제여부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35540"/>
                  </a:ext>
                </a:extLst>
              </a:tr>
              <a:tr h="4052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-15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spc="-15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예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70107"/>
                  </a:ext>
                </a:extLst>
              </a:tr>
              <a:tr h="4052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15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spc="-15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800" b="0" spc="-15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카테고리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아니요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5" name="모서리가 둥근 직사각형 74"/>
          <p:cNvSpPr/>
          <p:nvPr/>
        </p:nvSpPr>
        <p:spPr>
          <a:xfrm>
            <a:off x="5382080" y="4527113"/>
            <a:ext cx="1187743" cy="25844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60" dirty="0">
                <a:solidFill>
                  <a:schemeClr val="tx1"/>
                </a:solidFill>
              </a:rPr>
              <a:t>목록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5292080" y="4437112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467544" y="1340768"/>
            <a:ext cx="5874908" cy="138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5020" y="1073002"/>
            <a:ext cx="26568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>
                <a:latin typeface="+mj-ea"/>
                <a:ea typeface="+mj-ea"/>
              </a:rPr>
              <a:t>공지사항 카테고리 관리</a:t>
            </a:r>
            <a:endParaRPr lang="ko-KR" altLang="en-US" sz="9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475020" y="1048839"/>
            <a:ext cx="568588" cy="3057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990430" y="964592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직사각형 33"/>
          <p:cNvSpPr>
            <a:spLocks noChangeArrowheads="1"/>
          </p:cNvSpPr>
          <p:nvPr/>
        </p:nvSpPr>
        <p:spPr bwMode="auto">
          <a:xfrm>
            <a:off x="1771320" y="1571736"/>
            <a:ext cx="2570942" cy="20727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5020" y="1556792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 err="1">
                <a:latin typeface="+mj-ea"/>
                <a:ea typeface="+mj-ea"/>
              </a:rPr>
              <a:t>카테고리명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직사각형 33"/>
          <p:cNvSpPr>
            <a:spLocks noChangeArrowheads="1"/>
          </p:cNvSpPr>
          <p:nvPr/>
        </p:nvSpPr>
        <p:spPr bwMode="auto">
          <a:xfrm>
            <a:off x="1763844" y="1859768"/>
            <a:ext cx="863940" cy="20727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lIns="36000" tIns="18000" rIns="10800" bIns="18000" anchor="ctr"/>
          <a:lstStyle/>
          <a:p>
            <a:endParaRPr lang="ko-KR" altLang="en-US" sz="9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7544" y="1844824"/>
            <a:ext cx="1236622" cy="26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+mj-ea"/>
                <a:ea typeface="+mj-ea"/>
              </a:rPr>
              <a:t>정렬순서</a:t>
            </a:r>
            <a:r>
              <a:rPr lang="en-US" altLang="ko-KR" sz="900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endParaRPr lang="ko-KR" altLang="en-US" sz="9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349351" y="2522481"/>
            <a:ext cx="1217462" cy="2584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60" dirty="0">
                <a:solidFill>
                  <a:schemeClr val="bg1"/>
                </a:solidFill>
              </a:rPr>
              <a:t>저장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139952" y="2522481"/>
            <a:ext cx="1187743" cy="25844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60" dirty="0">
                <a:solidFill>
                  <a:schemeClr val="tx1"/>
                </a:solidFill>
              </a:rPr>
              <a:t>신규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5147695" y="2424124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6404852" y="242502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958082" y="3284984"/>
            <a:ext cx="510409" cy="2584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60">
                <a:solidFill>
                  <a:schemeClr val="bg1"/>
                </a:solidFill>
              </a:rPr>
              <a:t>삭제</a:t>
            </a:r>
            <a:endParaRPr lang="ko-KR" altLang="en-US" sz="1050" b="1" spc="-60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978563" y="3645024"/>
            <a:ext cx="510409" cy="25844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spc="-60">
                <a:solidFill>
                  <a:schemeClr val="bg1"/>
                </a:solidFill>
              </a:rPr>
              <a:t>삭제</a:t>
            </a:r>
            <a:endParaRPr lang="ko-KR" altLang="en-US" sz="1050" b="1" spc="-60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486330" y="1490851"/>
            <a:ext cx="4013661" cy="714013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4409991" y="1395322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6349384" y="323420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8316416" y="2301839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2488203" y="3171314"/>
            <a:ext cx="568588" cy="305785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2982672" y="341420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8396400" y="2970687"/>
            <a:ext cx="180000" cy="191057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A2A331-9335-4C1E-95EE-30548C791FDE}"/>
              </a:ext>
            </a:extLst>
          </p:cNvPr>
          <p:cNvSpPr/>
          <p:nvPr/>
        </p:nvSpPr>
        <p:spPr>
          <a:xfrm>
            <a:off x="3707903" y="2855224"/>
            <a:ext cx="882087" cy="1048247"/>
          </a:xfrm>
          <a:prstGeom prst="rect">
            <a:avLst/>
          </a:prstGeom>
          <a:noFill/>
          <a:ln w="158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669AEB02-D556-473B-AC30-6D28DCBEC09F}"/>
              </a:ext>
            </a:extLst>
          </p:cNvPr>
          <p:cNvSpPr>
            <a:spLocks noChangeAspect="1"/>
          </p:cNvSpPr>
          <p:nvPr/>
        </p:nvSpPr>
        <p:spPr bwMode="auto">
          <a:xfrm>
            <a:off x="3617903" y="2790687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15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4FE69-8EA6-4FFF-BD28-2586264CF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통합검색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C70870-A60E-47BF-988E-837B797001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5"/>
          <a:stretch/>
        </p:blipFill>
        <p:spPr>
          <a:xfrm>
            <a:off x="252000" y="1412776"/>
            <a:ext cx="6480000" cy="505052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AF82E59-38E7-4CC1-81E0-E665E54E9CA7}"/>
              </a:ext>
            </a:extLst>
          </p:cNvPr>
          <p:cNvGrpSpPr/>
          <p:nvPr/>
        </p:nvGrpSpPr>
        <p:grpSpPr>
          <a:xfrm>
            <a:off x="215974" y="1173057"/>
            <a:ext cx="6551463" cy="239719"/>
            <a:chOff x="250825" y="5157193"/>
            <a:chExt cx="6551463" cy="239719"/>
          </a:xfrm>
        </p:grpSpPr>
        <p:grpSp>
          <p:nvGrpSpPr>
            <p:cNvPr id="7" name="Cutout">
              <a:extLst>
                <a:ext uri="{FF2B5EF4-FFF2-40B4-BE49-F238E27FC236}">
                  <a16:creationId xmlns:a16="http://schemas.microsoft.com/office/drawing/2014/main" id="{F4F0F3FB-EF12-45BC-9404-D6A93D5D374B}"/>
                </a:ext>
              </a:extLst>
            </p:cNvPr>
            <p:cNvGrpSpPr/>
            <p:nvPr/>
          </p:nvGrpSpPr>
          <p:grpSpPr>
            <a:xfrm rot="5400000">
              <a:off x="597693" y="4810325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6" name="Fill">
                <a:extLst>
                  <a:ext uri="{FF2B5EF4-FFF2-40B4-BE49-F238E27FC236}">
                    <a16:creationId xmlns:a16="http://schemas.microsoft.com/office/drawing/2014/main" id="{9017C6D5-B94B-4814-9365-F559CBE63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Border">
                <a:extLst>
                  <a:ext uri="{FF2B5EF4-FFF2-40B4-BE49-F238E27FC236}">
                    <a16:creationId xmlns:a16="http://schemas.microsoft.com/office/drawing/2014/main" id="{2366EBE5-70D2-4BB9-BBB8-4D212BC63B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" name="Cutout">
              <a:extLst>
                <a:ext uri="{FF2B5EF4-FFF2-40B4-BE49-F238E27FC236}">
                  <a16:creationId xmlns:a16="http://schemas.microsoft.com/office/drawing/2014/main" id="{71E02BAA-FD32-4C3C-BE44-74D8D15681F1}"/>
                </a:ext>
              </a:extLst>
            </p:cNvPr>
            <p:cNvGrpSpPr/>
            <p:nvPr/>
          </p:nvGrpSpPr>
          <p:grpSpPr>
            <a:xfrm rot="5400000">
              <a:off x="1534492" y="4810326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4" name="Fill">
                <a:extLst>
                  <a:ext uri="{FF2B5EF4-FFF2-40B4-BE49-F238E27FC236}">
                    <a16:creationId xmlns:a16="http://schemas.microsoft.com/office/drawing/2014/main" id="{58519333-DF3E-4924-96ED-D19763D14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Border">
                <a:extLst>
                  <a:ext uri="{FF2B5EF4-FFF2-40B4-BE49-F238E27FC236}">
                    <a16:creationId xmlns:a16="http://schemas.microsoft.com/office/drawing/2014/main" id="{8D246BF0-C2B5-4309-9BCB-59033AB84E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" name="Cutout">
              <a:extLst>
                <a:ext uri="{FF2B5EF4-FFF2-40B4-BE49-F238E27FC236}">
                  <a16:creationId xmlns:a16="http://schemas.microsoft.com/office/drawing/2014/main" id="{6635A055-B629-4BBD-A2A3-997392AFC259}"/>
                </a:ext>
              </a:extLst>
            </p:cNvPr>
            <p:cNvGrpSpPr/>
            <p:nvPr/>
          </p:nvGrpSpPr>
          <p:grpSpPr>
            <a:xfrm rot="5400000">
              <a:off x="2470596" y="4810327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2" name="Fill">
                <a:extLst>
                  <a:ext uri="{FF2B5EF4-FFF2-40B4-BE49-F238E27FC236}">
                    <a16:creationId xmlns:a16="http://schemas.microsoft.com/office/drawing/2014/main" id="{38A9999A-D75E-4CE3-A2E7-58EED9076C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Border">
                <a:extLst>
                  <a:ext uri="{FF2B5EF4-FFF2-40B4-BE49-F238E27FC236}">
                    <a16:creationId xmlns:a16="http://schemas.microsoft.com/office/drawing/2014/main" id="{42E9443A-9B44-48B4-8374-68FE07A3B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0" name="Cutout">
              <a:extLst>
                <a:ext uri="{FF2B5EF4-FFF2-40B4-BE49-F238E27FC236}">
                  <a16:creationId xmlns:a16="http://schemas.microsoft.com/office/drawing/2014/main" id="{0E1EFA82-3038-44AE-8372-149BA6FAAE5A}"/>
                </a:ext>
              </a:extLst>
            </p:cNvPr>
            <p:cNvGrpSpPr/>
            <p:nvPr/>
          </p:nvGrpSpPr>
          <p:grpSpPr>
            <a:xfrm rot="5400000">
              <a:off x="3406700" y="4810328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20" name="Fill">
                <a:extLst>
                  <a:ext uri="{FF2B5EF4-FFF2-40B4-BE49-F238E27FC236}">
                    <a16:creationId xmlns:a16="http://schemas.microsoft.com/office/drawing/2014/main" id="{707CAE3D-D47C-4386-B7E8-769C37233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Border">
                <a:extLst>
                  <a:ext uri="{FF2B5EF4-FFF2-40B4-BE49-F238E27FC236}">
                    <a16:creationId xmlns:a16="http://schemas.microsoft.com/office/drawing/2014/main" id="{2A23F1B4-E0F2-488C-A05D-D487447ADA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" name="Cutout">
              <a:extLst>
                <a:ext uri="{FF2B5EF4-FFF2-40B4-BE49-F238E27FC236}">
                  <a16:creationId xmlns:a16="http://schemas.microsoft.com/office/drawing/2014/main" id="{432714B4-5988-4DAE-A55F-EF5D4AD37871}"/>
                </a:ext>
              </a:extLst>
            </p:cNvPr>
            <p:cNvGrpSpPr/>
            <p:nvPr/>
          </p:nvGrpSpPr>
          <p:grpSpPr>
            <a:xfrm rot="5400000">
              <a:off x="4343499" y="4810329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8" name="Fill">
                <a:extLst>
                  <a:ext uri="{FF2B5EF4-FFF2-40B4-BE49-F238E27FC236}">
                    <a16:creationId xmlns:a16="http://schemas.microsoft.com/office/drawing/2014/main" id="{FB915394-EF28-4CE8-AE8E-F56725782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Border">
                <a:extLst>
                  <a:ext uri="{FF2B5EF4-FFF2-40B4-BE49-F238E27FC236}">
                    <a16:creationId xmlns:a16="http://schemas.microsoft.com/office/drawing/2014/main" id="{971A4577-B1AD-48AA-A7A9-B82D27685C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" name="Cutout">
              <a:extLst>
                <a:ext uri="{FF2B5EF4-FFF2-40B4-BE49-F238E27FC236}">
                  <a16:creationId xmlns:a16="http://schemas.microsoft.com/office/drawing/2014/main" id="{A9F94B95-8D36-4EBB-861B-89995268D358}"/>
                </a:ext>
              </a:extLst>
            </p:cNvPr>
            <p:cNvGrpSpPr/>
            <p:nvPr/>
          </p:nvGrpSpPr>
          <p:grpSpPr>
            <a:xfrm rot="5400000">
              <a:off x="5282256" y="4810330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6" name="Fill">
                <a:extLst>
                  <a:ext uri="{FF2B5EF4-FFF2-40B4-BE49-F238E27FC236}">
                    <a16:creationId xmlns:a16="http://schemas.microsoft.com/office/drawing/2014/main" id="{01590482-FB87-4D63-8C63-438403182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" name="Border">
                <a:extLst>
                  <a:ext uri="{FF2B5EF4-FFF2-40B4-BE49-F238E27FC236}">
                    <a16:creationId xmlns:a16="http://schemas.microsoft.com/office/drawing/2014/main" id="{1904DBF1-64E2-45BB-B628-258827CBA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" name="Cutout">
              <a:extLst>
                <a:ext uri="{FF2B5EF4-FFF2-40B4-BE49-F238E27FC236}">
                  <a16:creationId xmlns:a16="http://schemas.microsoft.com/office/drawing/2014/main" id="{A03A01A8-4A01-4FFA-A566-FD6462C90A5D}"/>
                </a:ext>
              </a:extLst>
            </p:cNvPr>
            <p:cNvGrpSpPr/>
            <p:nvPr/>
          </p:nvGrpSpPr>
          <p:grpSpPr>
            <a:xfrm rot="5400000">
              <a:off x="6215706" y="4810331"/>
              <a:ext cx="239713" cy="933450"/>
              <a:chOff x="6402388" y="1584325"/>
              <a:chExt cx="239713" cy="933450"/>
            </a:xfrm>
            <a:solidFill>
              <a:srgbClr val="FFFFFF"/>
            </a:solidFill>
          </p:grpSpPr>
          <p:sp>
            <p:nvSpPr>
              <p:cNvPr id="14" name="Fill">
                <a:extLst>
                  <a:ext uri="{FF2B5EF4-FFF2-40B4-BE49-F238E27FC236}">
                    <a16:creationId xmlns:a16="http://schemas.microsoft.com/office/drawing/2014/main" id="{2CD55914-0A15-4678-9703-9E8FA1CF5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74 w 151"/>
                  <a:gd name="T1" fmla="*/ 588 h 588"/>
                  <a:gd name="T2" fmla="*/ 151 w 151"/>
                  <a:gd name="T3" fmla="*/ 518 h 588"/>
                  <a:gd name="T4" fmla="*/ 74 w 151"/>
                  <a:gd name="T5" fmla="*/ 441 h 588"/>
                  <a:gd name="T6" fmla="*/ 151 w 151"/>
                  <a:gd name="T7" fmla="*/ 375 h 588"/>
                  <a:gd name="T8" fmla="*/ 74 w 151"/>
                  <a:gd name="T9" fmla="*/ 294 h 588"/>
                  <a:gd name="T10" fmla="*/ 151 w 151"/>
                  <a:gd name="T11" fmla="*/ 231 h 588"/>
                  <a:gd name="T12" fmla="*/ 74 w 151"/>
                  <a:gd name="T13" fmla="*/ 147 h 588"/>
                  <a:gd name="T14" fmla="*/ 151 w 151"/>
                  <a:gd name="T15" fmla="*/ 88 h 588"/>
                  <a:gd name="T16" fmla="*/ 74 w 151"/>
                  <a:gd name="T17" fmla="*/ 0 h 588"/>
                  <a:gd name="T18" fmla="*/ 0 w 151"/>
                  <a:gd name="T19" fmla="*/ 0 h 588"/>
                  <a:gd name="T20" fmla="*/ 78 w 151"/>
                  <a:gd name="T21" fmla="*/ 88 h 588"/>
                  <a:gd name="T22" fmla="*/ 0 w 151"/>
                  <a:gd name="T23" fmla="*/ 147 h 588"/>
                  <a:gd name="T24" fmla="*/ 78 w 151"/>
                  <a:gd name="T25" fmla="*/ 231 h 588"/>
                  <a:gd name="T26" fmla="*/ 0 w 151"/>
                  <a:gd name="T27" fmla="*/ 294 h 588"/>
                  <a:gd name="T28" fmla="*/ 78 w 151"/>
                  <a:gd name="T29" fmla="*/ 375 h 588"/>
                  <a:gd name="T30" fmla="*/ 0 w 151"/>
                  <a:gd name="T31" fmla="*/ 441 h 588"/>
                  <a:gd name="T32" fmla="*/ 78 w 151"/>
                  <a:gd name="T33" fmla="*/ 518 h 588"/>
                  <a:gd name="T34" fmla="*/ 0 w 151"/>
                  <a:gd name="T35" fmla="*/ 588 h 588"/>
                  <a:gd name="T36" fmla="*/ 74 w 151"/>
                  <a:gd name="T37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" h="588">
                    <a:moveTo>
                      <a:pt x="74" y="588"/>
                    </a:moveTo>
                    <a:lnTo>
                      <a:pt x="151" y="518"/>
                    </a:lnTo>
                    <a:lnTo>
                      <a:pt x="74" y="441"/>
                    </a:lnTo>
                    <a:lnTo>
                      <a:pt x="151" y="375"/>
                    </a:lnTo>
                    <a:lnTo>
                      <a:pt x="74" y="294"/>
                    </a:lnTo>
                    <a:lnTo>
                      <a:pt x="151" y="231"/>
                    </a:lnTo>
                    <a:lnTo>
                      <a:pt x="74" y="147"/>
                    </a:lnTo>
                    <a:lnTo>
                      <a:pt x="151" y="88"/>
                    </a:lnTo>
                    <a:lnTo>
                      <a:pt x="74" y="0"/>
                    </a:lnTo>
                    <a:lnTo>
                      <a:pt x="0" y="0"/>
                    </a:lnTo>
                    <a:lnTo>
                      <a:pt x="78" y="88"/>
                    </a:lnTo>
                    <a:lnTo>
                      <a:pt x="0" y="147"/>
                    </a:lnTo>
                    <a:lnTo>
                      <a:pt x="78" y="231"/>
                    </a:lnTo>
                    <a:lnTo>
                      <a:pt x="0" y="294"/>
                    </a:lnTo>
                    <a:lnTo>
                      <a:pt x="78" y="375"/>
                    </a:lnTo>
                    <a:lnTo>
                      <a:pt x="0" y="441"/>
                    </a:lnTo>
                    <a:lnTo>
                      <a:pt x="78" y="518"/>
                    </a:lnTo>
                    <a:lnTo>
                      <a:pt x="0" y="588"/>
                    </a:lnTo>
                    <a:lnTo>
                      <a:pt x="74" y="588"/>
                    </a:lnTo>
                    <a:close/>
                  </a:path>
                </a:pathLst>
              </a:cu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Border">
                <a:extLst>
                  <a:ext uri="{FF2B5EF4-FFF2-40B4-BE49-F238E27FC236}">
                    <a16:creationId xmlns:a16="http://schemas.microsoft.com/office/drawing/2014/main" id="{65B71A3B-AE7B-4729-BE6D-84D379E53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2388" y="1584325"/>
                <a:ext cx="239713" cy="933450"/>
              </a:xfrm>
              <a:custGeom>
                <a:avLst/>
                <a:gdLst>
                  <a:gd name="T0" fmla="*/ 0 w 909"/>
                  <a:gd name="T1" fmla="*/ 0 h 3585"/>
                  <a:gd name="T2" fmla="*/ 467 w 909"/>
                  <a:gd name="T3" fmla="*/ 535 h 3585"/>
                  <a:gd name="T4" fmla="*/ 0 w 909"/>
                  <a:gd name="T5" fmla="*/ 896 h 3585"/>
                  <a:gd name="T6" fmla="*/ 467 w 909"/>
                  <a:gd name="T7" fmla="*/ 1409 h 3585"/>
                  <a:gd name="T8" fmla="*/ 0 w 909"/>
                  <a:gd name="T9" fmla="*/ 1793 h 3585"/>
                  <a:gd name="T10" fmla="*/ 467 w 909"/>
                  <a:gd name="T11" fmla="*/ 2284 h 3585"/>
                  <a:gd name="T12" fmla="*/ 0 w 909"/>
                  <a:gd name="T13" fmla="*/ 2689 h 3585"/>
                  <a:gd name="T14" fmla="*/ 467 w 909"/>
                  <a:gd name="T15" fmla="*/ 3158 h 3585"/>
                  <a:gd name="T16" fmla="*/ 0 w 909"/>
                  <a:gd name="T17" fmla="*/ 3585 h 3585"/>
                  <a:gd name="T18" fmla="*/ 442 w 909"/>
                  <a:gd name="T19" fmla="*/ 3585 h 3585"/>
                  <a:gd name="T20" fmla="*/ 909 w 909"/>
                  <a:gd name="T21" fmla="*/ 3158 h 3585"/>
                  <a:gd name="T22" fmla="*/ 442 w 909"/>
                  <a:gd name="T23" fmla="*/ 2689 h 3585"/>
                  <a:gd name="T24" fmla="*/ 909 w 909"/>
                  <a:gd name="T25" fmla="*/ 2284 h 3585"/>
                  <a:gd name="T26" fmla="*/ 442 w 909"/>
                  <a:gd name="T27" fmla="*/ 1793 h 3585"/>
                  <a:gd name="T28" fmla="*/ 909 w 909"/>
                  <a:gd name="T29" fmla="*/ 1409 h 3585"/>
                  <a:gd name="T30" fmla="*/ 442 w 909"/>
                  <a:gd name="T31" fmla="*/ 896 h 3585"/>
                  <a:gd name="T32" fmla="*/ 909 w 909"/>
                  <a:gd name="T33" fmla="*/ 535 h 3585"/>
                  <a:gd name="T34" fmla="*/ 442 w 909"/>
                  <a:gd name="T35" fmla="*/ 0 h 3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09" h="3585">
                    <a:moveTo>
                      <a:pt x="0" y="0"/>
                    </a:moveTo>
                    <a:lnTo>
                      <a:pt x="467" y="535"/>
                    </a:lnTo>
                    <a:lnTo>
                      <a:pt x="0" y="896"/>
                    </a:lnTo>
                    <a:lnTo>
                      <a:pt x="467" y="1409"/>
                    </a:lnTo>
                    <a:lnTo>
                      <a:pt x="0" y="1793"/>
                    </a:lnTo>
                    <a:lnTo>
                      <a:pt x="467" y="2284"/>
                    </a:lnTo>
                    <a:lnTo>
                      <a:pt x="0" y="2689"/>
                    </a:lnTo>
                    <a:lnTo>
                      <a:pt x="467" y="3158"/>
                    </a:lnTo>
                    <a:lnTo>
                      <a:pt x="0" y="3585"/>
                    </a:lnTo>
                    <a:moveTo>
                      <a:pt x="442" y="3585"/>
                    </a:moveTo>
                    <a:lnTo>
                      <a:pt x="909" y="3158"/>
                    </a:lnTo>
                    <a:lnTo>
                      <a:pt x="442" y="2689"/>
                    </a:lnTo>
                    <a:lnTo>
                      <a:pt x="909" y="2284"/>
                    </a:lnTo>
                    <a:lnTo>
                      <a:pt x="442" y="1793"/>
                    </a:lnTo>
                    <a:lnTo>
                      <a:pt x="909" y="1409"/>
                    </a:lnTo>
                    <a:lnTo>
                      <a:pt x="442" y="896"/>
                    </a:lnTo>
                    <a:lnTo>
                      <a:pt x="909" y="535"/>
                    </a:lnTo>
                    <a:lnTo>
                      <a:pt x="442" y="0"/>
                    </a:lnTo>
                  </a:path>
                </a:pathLst>
              </a:custGeom>
              <a:no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4E35A06-72AD-4E49-944D-5112397E4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807716"/>
              </p:ext>
            </p:extLst>
          </p:nvPr>
        </p:nvGraphicFramePr>
        <p:xfrm>
          <a:off x="7038000" y="1220400"/>
          <a:ext cx="1976711" cy="2671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38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2016125" y="504825"/>
            <a:ext cx="4284663" cy="21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lang="ko-KR" sz="900" b="1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839DCF-1EB1-FD44-87FB-5BEDC52EAF87}"/>
              </a:ext>
            </a:extLst>
          </p:cNvPr>
          <p:cNvSpPr txBox="1"/>
          <p:nvPr/>
        </p:nvSpPr>
        <p:spPr>
          <a:xfrm>
            <a:off x="1656296" y="3167390"/>
            <a:ext cx="3672408" cy="52322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2">
                    <a:lumMod val="50000"/>
                  </a:schemeClr>
                </a:solidFill>
              </a:rPr>
              <a:t>로그인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462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29C02-B646-4117-AC2D-3D721E913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27C07FA-8E0B-4432-B5F2-A563EAF2AC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982800"/>
            <a:ext cx="6480000" cy="46080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6A614A4-810F-479F-8D17-BFA3A650D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931149"/>
              </p:ext>
            </p:extLst>
          </p:nvPr>
        </p:nvGraphicFramePr>
        <p:xfrm>
          <a:off x="7038000" y="1220400"/>
          <a:ext cx="1976711" cy="267125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사이트별로 달라질 수 있음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사용자 아이디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사용자 패스워드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로그인 버튼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회원가입 페이지 이동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CE177026-706D-46C4-8807-5905CE61C9A9}"/>
              </a:ext>
            </a:extLst>
          </p:cNvPr>
          <p:cNvSpPr>
            <a:spLocks noChangeAspect="1"/>
          </p:cNvSpPr>
          <p:nvPr/>
        </p:nvSpPr>
        <p:spPr bwMode="auto">
          <a:xfrm>
            <a:off x="2762275" y="3381082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507535E-9DAA-4B2C-8812-E2EC42A14EAF}"/>
              </a:ext>
            </a:extLst>
          </p:cNvPr>
          <p:cNvSpPr>
            <a:spLocks noChangeAspect="1"/>
          </p:cNvSpPr>
          <p:nvPr/>
        </p:nvSpPr>
        <p:spPr bwMode="auto">
          <a:xfrm>
            <a:off x="2762275" y="360476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3D404F0-77D6-4D9D-922C-709C45C0211D}"/>
              </a:ext>
            </a:extLst>
          </p:cNvPr>
          <p:cNvSpPr>
            <a:spLocks noChangeAspect="1"/>
          </p:cNvSpPr>
          <p:nvPr/>
        </p:nvSpPr>
        <p:spPr bwMode="auto">
          <a:xfrm>
            <a:off x="2762275" y="382833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654B898-71B8-4370-97ED-5086A579C378}"/>
              </a:ext>
            </a:extLst>
          </p:cNvPr>
          <p:cNvSpPr>
            <a:spLocks noChangeAspect="1"/>
          </p:cNvSpPr>
          <p:nvPr/>
        </p:nvSpPr>
        <p:spPr bwMode="auto">
          <a:xfrm>
            <a:off x="4145259" y="4054055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2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9708A-0A5E-446E-8977-AC9B254672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A4A25B2-C604-4A84-980B-92705BF42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141620"/>
              </p:ext>
            </p:extLst>
          </p:nvPr>
        </p:nvGraphicFramePr>
        <p:xfrm>
          <a:off x="7038000" y="1220400"/>
          <a:ext cx="1976711" cy="321395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36867">
                  <a:extLst>
                    <a:ext uri="{9D8B030D-6E8A-4147-A177-3AD203B41FA5}">
                      <a16:colId xmlns:a16="http://schemas.microsoft.com/office/drawing/2014/main" val="2639844429"/>
                    </a:ext>
                  </a:extLst>
                </a:gridCol>
                <a:gridCol w="1639844">
                  <a:extLst>
                    <a:ext uri="{9D8B030D-6E8A-4147-A177-3AD203B41FA5}">
                      <a16:colId xmlns:a16="http://schemas.microsoft.com/office/drawing/2014/main" val="1104985776"/>
                    </a:ext>
                  </a:extLst>
                </a:gridCol>
              </a:tblGrid>
              <a:tr h="280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아이디 입력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중복 확인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617447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2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비밀번호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298052"/>
                  </a:ext>
                </a:extLst>
              </a:tr>
              <a:tr h="235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3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비밀번호 확인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454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4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사용자명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247389"/>
                  </a:ext>
                </a:extLst>
              </a:tr>
              <a:tr h="166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5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사용자 연락처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217347"/>
                  </a:ext>
                </a:extLst>
              </a:tr>
              <a:tr h="1192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6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부서 선택 레이어 오픈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부서 선택 시 좌측에 자동입력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578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이메일 인증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81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8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/>
                        <a:t>신청 메시지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5842488"/>
                  </a:ext>
                </a:extLst>
              </a:tr>
              <a:tr h="170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9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가입 취소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439367"/>
                  </a:ext>
                </a:extLst>
              </a:tr>
              <a:tr h="12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10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가입 하기</a:t>
                      </a:r>
                      <a:endParaRPr lang="en-US" altLang="ko-KR" sz="8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9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031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기존 직원 정보가 동기화 되어 있을 경우 식별 가능한 최소한의 정보만 입력 받고 이메일 인증을 통해 가입</a:t>
                      </a:r>
                      <a:endParaRPr lang="en-US" altLang="ko-KR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411098"/>
                  </a:ext>
                </a:extLst>
              </a:tr>
            </a:tbl>
          </a:graphicData>
        </a:graphic>
      </p:graphicFrame>
      <p:pic>
        <p:nvPicPr>
          <p:cNvPr id="48" name="그림 47" descr="스크린샷이(가) 표시된 사진&#10;&#10;자동 생성된 설명">
            <a:extLst>
              <a:ext uri="{FF2B5EF4-FFF2-40B4-BE49-F238E27FC236}">
                <a16:creationId xmlns:a16="http://schemas.microsoft.com/office/drawing/2014/main" id="{5D845DEB-CEE5-41C5-A8E5-77CF86F9BB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1" t="7769" r="17206" b="7846"/>
          <a:stretch/>
        </p:blipFill>
        <p:spPr>
          <a:xfrm>
            <a:off x="252000" y="982800"/>
            <a:ext cx="6120000" cy="5553156"/>
          </a:xfrm>
          <a:prstGeom prst="rect">
            <a:avLst/>
          </a:prstGeom>
        </p:spPr>
      </p:pic>
      <p:sp>
        <p:nvSpPr>
          <p:cNvPr id="51" name="타원 50">
            <a:extLst>
              <a:ext uri="{FF2B5EF4-FFF2-40B4-BE49-F238E27FC236}">
                <a16:creationId xmlns:a16="http://schemas.microsoft.com/office/drawing/2014/main" id="{0E7DC79D-4BF7-41BC-AEE2-F8F129616639}"/>
              </a:ext>
            </a:extLst>
          </p:cNvPr>
          <p:cNvSpPr>
            <a:spLocks noChangeAspect="1"/>
          </p:cNvSpPr>
          <p:nvPr/>
        </p:nvSpPr>
        <p:spPr bwMode="auto">
          <a:xfrm>
            <a:off x="4085831" y="1912659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E9B7FA9-3E7F-4B24-948A-3A4B565CD6FD}"/>
              </a:ext>
            </a:extLst>
          </p:cNvPr>
          <p:cNvSpPr>
            <a:spLocks noChangeAspect="1"/>
          </p:cNvSpPr>
          <p:nvPr/>
        </p:nvSpPr>
        <p:spPr bwMode="auto">
          <a:xfrm>
            <a:off x="3563888" y="2276872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57F0C98-FBBE-4702-BD7A-5CF17EE36A62}"/>
              </a:ext>
            </a:extLst>
          </p:cNvPr>
          <p:cNvSpPr>
            <a:spLocks noChangeAspect="1"/>
          </p:cNvSpPr>
          <p:nvPr/>
        </p:nvSpPr>
        <p:spPr bwMode="auto">
          <a:xfrm>
            <a:off x="3591546" y="266868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9570E783-BD22-45F3-A4A1-3DAF1D021E63}"/>
              </a:ext>
            </a:extLst>
          </p:cNvPr>
          <p:cNvSpPr>
            <a:spLocks noChangeAspect="1"/>
          </p:cNvSpPr>
          <p:nvPr/>
        </p:nvSpPr>
        <p:spPr bwMode="auto">
          <a:xfrm>
            <a:off x="3563888" y="3022342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E445EB5-8BCD-4907-831D-0C8A3FA37F30}"/>
              </a:ext>
            </a:extLst>
          </p:cNvPr>
          <p:cNvSpPr>
            <a:spLocks noChangeAspect="1"/>
          </p:cNvSpPr>
          <p:nvPr/>
        </p:nvSpPr>
        <p:spPr bwMode="auto">
          <a:xfrm>
            <a:off x="3591546" y="3324150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E117127-ECC9-41EE-A6B5-C29AD2B254FD}"/>
              </a:ext>
            </a:extLst>
          </p:cNvPr>
          <p:cNvSpPr>
            <a:spLocks noChangeAspect="1"/>
          </p:cNvSpPr>
          <p:nvPr/>
        </p:nvSpPr>
        <p:spPr bwMode="auto">
          <a:xfrm>
            <a:off x="4085831" y="3563336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3BFDBBB-223E-40BE-8641-0BD864A5CA39}"/>
              </a:ext>
            </a:extLst>
          </p:cNvPr>
          <p:cNvSpPr>
            <a:spLocks noChangeAspect="1"/>
          </p:cNvSpPr>
          <p:nvPr/>
        </p:nvSpPr>
        <p:spPr bwMode="auto">
          <a:xfrm>
            <a:off x="4085831" y="382699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6D795B1-B35A-4FC5-94A7-937C099268D5}"/>
              </a:ext>
            </a:extLst>
          </p:cNvPr>
          <p:cNvSpPr>
            <a:spLocks noChangeAspect="1"/>
          </p:cNvSpPr>
          <p:nvPr/>
        </p:nvSpPr>
        <p:spPr bwMode="auto">
          <a:xfrm>
            <a:off x="4931859" y="4214581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34C1F35-8B24-4D0D-98E7-548BE1E5548E}"/>
              </a:ext>
            </a:extLst>
          </p:cNvPr>
          <p:cNvSpPr>
            <a:spLocks noChangeAspect="1"/>
          </p:cNvSpPr>
          <p:nvPr/>
        </p:nvSpPr>
        <p:spPr bwMode="auto">
          <a:xfrm>
            <a:off x="2411413" y="566875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F98F7FEF-0825-432B-B50A-2D6E54A9D015}"/>
              </a:ext>
            </a:extLst>
          </p:cNvPr>
          <p:cNvSpPr>
            <a:spLocks noChangeAspect="1"/>
          </p:cNvSpPr>
          <p:nvPr/>
        </p:nvSpPr>
        <p:spPr bwMode="auto">
          <a:xfrm>
            <a:off x="4032399" y="5668758"/>
            <a:ext cx="180000" cy="180000"/>
          </a:xfrm>
          <a:prstGeom prst="ellipse">
            <a:avLst/>
          </a:prstGeom>
          <a:solidFill>
            <a:srgbClr val="FF0000"/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7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endParaRPr lang="ko-KR" altLang="en-US" sz="7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0419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tiX7aZ7GwQjITdxWwnm/5fOBSgxW4ED4OLPXaqT+tr8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znRgHpYmis/JB0HS+8o+Rfupj29ApZfvniaEzwGtDgk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HNKjcG5LQF3a4yIKJeEMiBUZIB0kVbgXykBmurRQ/4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XeDFoAUYg6HjsbYlv2TXlpA+GBJ8aBvQTUjOfR6E1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9FF"/>
        </a:solidFill>
        <a:ln w="0">
          <a:noFill/>
          <a:prstDash val="solid"/>
          <a:miter lim="800000"/>
          <a:headEnd/>
          <a:tailEnd/>
        </a:ln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algn="ctr">
          <a:defRPr sz="700" dirty="0" smtClean="0">
            <a:solidFill>
              <a:srgbClr val="FFFFFF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115768</TotalTime>
  <Words>3130</Words>
  <Application>Microsoft Office PowerPoint</Application>
  <PresentationFormat>화면 슬라이드 쇼(4:3)</PresentationFormat>
  <Paragraphs>1338</Paragraphs>
  <Slides>50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61" baseType="lpstr">
      <vt:lpstr>HY헤드라인M</vt:lpstr>
      <vt:lpstr>UniversCondensed</vt:lpstr>
      <vt:lpstr>굴림</vt:lpstr>
      <vt:lpstr>돋움</vt:lpstr>
      <vt:lpstr>맑은 고딕</vt:lpstr>
      <vt:lpstr>맑은 고딕</vt:lpstr>
      <vt:lpstr>새굴림</vt:lpstr>
      <vt:lpstr>Arial</vt:lpstr>
      <vt:lpstr>Calibri</vt:lpstr>
      <vt:lpstr>Segoe UI</vt:lpstr>
      <vt:lpstr>기본 디자인</vt:lpstr>
      <vt:lpstr>PowerPoint 프레젠테이션</vt:lpstr>
      <vt:lpstr>PowerPoint 프레젠테이션</vt:lpstr>
      <vt:lpstr>PowerPoint 프레젠테이션</vt:lpstr>
      <vt:lpstr>메인(기본)</vt:lpstr>
      <vt:lpstr>통합검색(1/2)</vt:lpstr>
      <vt:lpstr>통합검색(2/2)</vt:lpstr>
      <vt:lpstr>PowerPoint 프레젠테이션</vt:lpstr>
      <vt:lpstr>로그인</vt:lpstr>
      <vt:lpstr>회원가입</vt:lpstr>
      <vt:lpstr>PowerPoint 프레젠테이션</vt:lpstr>
      <vt:lpstr>PowerPoint 프레젠테이션</vt:lpstr>
      <vt:lpstr>PowerPoint 프레젠테이션</vt:lpstr>
      <vt:lpstr>PowerPoint 프레젠테이션</vt:lpstr>
      <vt:lpstr>커뮤니케이션</vt:lpstr>
      <vt:lpstr>커뮤니케이션 &gt; 전체현황</vt:lpstr>
      <vt:lpstr>커뮤니케이션 &gt; 전체현황</vt:lpstr>
      <vt:lpstr>커뮤니케이션 &gt; 게시판 &gt; 일반유형</vt:lpstr>
      <vt:lpstr>커뮤니케이션 &gt; 게시판 &gt; 일반유형(카테고리 포함)</vt:lpstr>
      <vt:lpstr>커뮤니케이션 &gt; 게시판 &gt; 카드형</vt:lpstr>
      <vt:lpstr>커뮤니케이션 &gt; 게시판 &gt; 상세</vt:lpstr>
      <vt:lpstr>커뮤니케이션 &gt; 게시판 &gt; 등록/수정</vt:lpstr>
      <vt:lpstr>수집 / 제공 요청</vt:lpstr>
      <vt:lpstr>수집 / 제공 요청 &gt; 목록</vt:lpstr>
      <vt:lpstr>수집 / 제공 요청 &gt; 등록</vt:lpstr>
      <vt:lpstr>수집 / 제공 요청 &gt; 상세</vt:lpstr>
      <vt:lpstr>수집 / 제공 요청 &gt; 상세</vt:lpstr>
      <vt:lpstr>수집 / 제공 요청 &gt; 상세 &gt; 담당자/부서 선택 레이어</vt:lpstr>
      <vt:lpstr>과제 / 분석 현황</vt:lpstr>
      <vt:lpstr>과제 / 분석 현황 &gt; 목록</vt:lpstr>
      <vt:lpstr>과제 / 분석 현황 &gt; 등록/수정</vt:lpstr>
      <vt:lpstr>과제 / 분석 현황 &gt; 등록/수정 &gt; 수집/제공요청 선택 레이어</vt:lpstr>
      <vt:lpstr>과제 / 분석 현황 &gt; 상세</vt:lpstr>
      <vt:lpstr>보고서 / 서비스</vt:lpstr>
      <vt:lpstr>전체 보고서 / 서비스 &gt; 목록</vt:lpstr>
      <vt:lpstr>전체 보고서 / 서비스 &gt; 나의 보고서 등록/해제</vt:lpstr>
      <vt:lpstr>나의 보고서 / 서비스 목록</vt:lpstr>
      <vt:lpstr>추천 보고서 / 서비스 &gt; 목록</vt:lpstr>
      <vt:lpstr>보고서 / 서비스 &gt; 등록</vt:lpstr>
      <vt:lpstr>보고서 / 서비스 &gt; 상세</vt:lpstr>
      <vt:lpstr>게시판</vt:lpstr>
      <vt:lpstr>사용자 &gt; 게시물 &gt; 목록(일반형)</vt:lpstr>
      <vt:lpstr>사용자 &gt; 게시물 &gt; 목록(카드형)</vt:lpstr>
      <vt:lpstr>사용자 &gt; 게시물 &gt; 상세</vt:lpstr>
      <vt:lpstr>사용자 &gt; 게시물 &gt; 등록/수정</vt:lpstr>
      <vt:lpstr>관리자</vt:lpstr>
      <vt:lpstr>관리자 &gt; 추천 리포트 관리</vt:lpstr>
      <vt:lpstr>게시판</vt:lpstr>
      <vt:lpstr>관리자 &gt; 게시판 관리 &gt; 목록</vt:lpstr>
      <vt:lpstr>관리자 &gt; 게시판 관리 &gt; 등록/수정</vt:lpstr>
      <vt:lpstr>관리자 &gt; 게시판 관리 &gt; 카테고리 관리</vt:lpstr>
    </vt:vector>
  </TitlesOfParts>
  <Company>관제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엄재덕</dc:creator>
  <cp:lastModifiedBy>박 종주</cp:lastModifiedBy>
  <cp:revision>1829</cp:revision>
  <dcterms:created xsi:type="dcterms:W3CDTF">2008-10-15T03:03:36Z</dcterms:created>
  <dcterms:modified xsi:type="dcterms:W3CDTF">2020-06-24T02:00:50Z</dcterms:modified>
</cp:coreProperties>
</file>